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0" r:id="rId3"/>
    <p:sldId id="266" r:id="rId4"/>
    <p:sldId id="267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E1CC"/>
    <a:srgbClr val="2E5B42"/>
    <a:srgbClr val="9BD1B2"/>
    <a:srgbClr val="4FA976"/>
    <a:srgbClr val="295E58"/>
    <a:srgbClr val="0D0D0D"/>
    <a:srgbClr val="082E18"/>
    <a:srgbClr val="0E27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>
        <p:scale>
          <a:sx n="125" d="100"/>
          <a:sy n="125" d="100"/>
        </p:scale>
        <p:origin x="24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2330B-85E4-E97C-37A9-1F2C56991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450BC9C-9638-C4BE-8DF8-E18C3EC837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01C293-9BBB-F56B-D27D-D5967123E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38A0B5-4088-33AE-CD9A-F61D337B9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56FBC7-361C-E02A-ECAC-5B9DEAC5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14B1BA3-EB47-8DAA-67D2-DA7E8ECB4B9B}"/>
              </a:ext>
            </a:extLst>
          </p:cNvPr>
          <p:cNvSpPr/>
          <p:nvPr userDrawn="1"/>
        </p:nvSpPr>
        <p:spPr>
          <a:xfrm rot="5400000">
            <a:off x="3387181" y="-2559858"/>
            <a:ext cx="5424911" cy="121992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DB7E0C4-EF57-157F-FEEF-7A596B5CC56D}"/>
              </a:ext>
            </a:extLst>
          </p:cNvPr>
          <p:cNvGrpSpPr/>
          <p:nvPr userDrawn="1"/>
        </p:nvGrpSpPr>
        <p:grpSpPr>
          <a:xfrm>
            <a:off x="318037" y="5844701"/>
            <a:ext cx="1078964" cy="925959"/>
            <a:chOff x="1882542" y="1604990"/>
            <a:chExt cx="2105026" cy="180651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532984F-0F77-06C0-A896-C7F0F448AAA3}"/>
                </a:ext>
              </a:extLst>
            </p:cNvPr>
            <p:cNvGrpSpPr/>
            <p:nvPr/>
          </p:nvGrpSpPr>
          <p:grpSpPr>
            <a:xfrm>
              <a:off x="1882542" y="1604990"/>
              <a:ext cx="2105026" cy="1806519"/>
              <a:chOff x="273050" y="2571807"/>
              <a:chExt cx="2105026" cy="1806519"/>
            </a:xfrm>
          </p:grpSpPr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FF3791DE-BFD5-7C86-8D83-A9252ED26E2D}"/>
                  </a:ext>
                </a:extLst>
              </p:cNvPr>
              <p:cNvSpPr/>
              <p:nvPr/>
            </p:nvSpPr>
            <p:spPr>
              <a:xfrm>
                <a:off x="273050" y="3317346"/>
                <a:ext cx="1888427" cy="106098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FEAF4398-9DA9-48EC-10D7-0D11F4694BC5}"/>
                  </a:ext>
                </a:extLst>
              </p:cNvPr>
              <p:cNvSpPr/>
              <p:nvPr/>
            </p:nvSpPr>
            <p:spPr>
              <a:xfrm>
                <a:off x="791284" y="2571807"/>
                <a:ext cx="1586792" cy="1586792"/>
              </a:xfrm>
              <a:prstGeom prst="ellipse">
                <a:avLst/>
              </a:prstGeom>
              <a:solidFill>
                <a:srgbClr val="082E1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DDA88C30-61FA-D914-D1A9-97F8646DDF7B}"/>
                  </a:ext>
                </a:extLst>
              </p:cNvPr>
              <p:cNvSpPr/>
              <p:nvPr/>
            </p:nvSpPr>
            <p:spPr>
              <a:xfrm>
                <a:off x="802784" y="2654825"/>
                <a:ext cx="1563273" cy="1503311"/>
              </a:xfrm>
              <a:custGeom>
                <a:avLst/>
                <a:gdLst>
                  <a:gd name="connsiteX0" fmla="*/ 781408 w 1563273"/>
                  <a:gd name="connsiteY0" fmla="*/ 386161 h 1503311"/>
                  <a:gd name="connsiteX1" fmla="*/ 484450 w 1563273"/>
                  <a:gd name="connsiteY1" fmla="*/ 613017 h 1503311"/>
                  <a:gd name="connsiteX2" fmla="*/ 597878 w 1563273"/>
                  <a:gd name="connsiteY2" fmla="*/ 980077 h 1503311"/>
                  <a:gd name="connsiteX3" fmla="*/ 964938 w 1563273"/>
                  <a:gd name="connsiteY3" fmla="*/ 980077 h 1503311"/>
                  <a:gd name="connsiteX4" fmla="*/ 1078366 w 1563273"/>
                  <a:gd name="connsiteY4" fmla="*/ 613017 h 1503311"/>
                  <a:gd name="connsiteX5" fmla="*/ 440849 w 1563273"/>
                  <a:gd name="connsiteY5" fmla="*/ 0 h 1503311"/>
                  <a:gd name="connsiteX6" fmla="*/ 780726 w 1563273"/>
                  <a:gd name="connsiteY6" fmla="*/ 141172 h 1503311"/>
                  <a:gd name="connsiteX7" fmla="*/ 1120603 w 1563273"/>
                  <a:gd name="connsiteY7" fmla="*/ 0 h 1503311"/>
                  <a:gd name="connsiteX8" fmla="*/ 1223200 w 1563273"/>
                  <a:gd name="connsiteY8" fmla="*/ 55688 h 1503311"/>
                  <a:gd name="connsiteX9" fmla="*/ 1340324 w 1563273"/>
                  <a:gd name="connsiteY9" fmla="*/ 152324 h 1503311"/>
                  <a:gd name="connsiteX10" fmla="*/ 1368179 w 1563273"/>
                  <a:gd name="connsiteY10" fmla="*/ 186085 h 1503311"/>
                  <a:gd name="connsiteX11" fmla="*/ 1339845 w 1563273"/>
                  <a:gd name="connsiteY11" fmla="*/ 538136 h 1503311"/>
                  <a:gd name="connsiteX12" fmla="*/ 1563273 w 1563273"/>
                  <a:gd name="connsiteY12" fmla="*/ 799638 h 1503311"/>
                  <a:gd name="connsiteX13" fmla="*/ 1556038 w 1563273"/>
                  <a:gd name="connsiteY13" fmla="*/ 871414 h 1503311"/>
                  <a:gd name="connsiteX14" fmla="*/ 1509925 w 1563273"/>
                  <a:gd name="connsiteY14" fmla="*/ 1019966 h 1503311"/>
                  <a:gd name="connsiteX15" fmla="*/ 1464673 w 1563273"/>
                  <a:gd name="connsiteY15" fmla="*/ 1103337 h 1503311"/>
                  <a:gd name="connsiteX16" fmla="*/ 1134553 w 1563273"/>
                  <a:gd name="connsiteY16" fmla="*/ 1173078 h 1503311"/>
                  <a:gd name="connsiteX17" fmla="*/ 929832 w 1563273"/>
                  <a:gd name="connsiteY17" fmla="*/ 1488818 h 1503311"/>
                  <a:gd name="connsiteX18" fmla="*/ 861641 w 1563273"/>
                  <a:gd name="connsiteY18" fmla="*/ 1499225 h 1503311"/>
                  <a:gd name="connsiteX19" fmla="*/ 780726 w 1563273"/>
                  <a:gd name="connsiteY19" fmla="*/ 1503311 h 1503311"/>
                  <a:gd name="connsiteX20" fmla="*/ 655400 w 1563273"/>
                  <a:gd name="connsiteY20" fmla="*/ 1492253 h 1503311"/>
                  <a:gd name="connsiteX21" fmla="*/ 448451 w 1563273"/>
                  <a:gd name="connsiteY21" fmla="*/ 1173077 h 1503311"/>
                  <a:gd name="connsiteX22" fmla="*/ 91705 w 1563273"/>
                  <a:gd name="connsiteY22" fmla="*/ 1097711 h 1503311"/>
                  <a:gd name="connsiteX23" fmla="*/ 44229 w 1563273"/>
                  <a:gd name="connsiteY23" fmla="*/ 1002104 h 1503311"/>
                  <a:gd name="connsiteX24" fmla="*/ 5414 w 1563273"/>
                  <a:gd name="connsiteY24" fmla="*/ 871414 h 1503311"/>
                  <a:gd name="connsiteX25" fmla="*/ 0 w 1563273"/>
                  <a:gd name="connsiteY25" fmla="*/ 817710 h 1503311"/>
                  <a:gd name="connsiteX26" fmla="*/ 233120 w 1563273"/>
                  <a:gd name="connsiteY26" fmla="*/ 544865 h 1503311"/>
                  <a:gd name="connsiteX27" fmla="*/ 203269 w 1563273"/>
                  <a:gd name="connsiteY27" fmla="*/ 173970 h 1503311"/>
                  <a:gd name="connsiteX28" fmla="*/ 221129 w 1563273"/>
                  <a:gd name="connsiteY28" fmla="*/ 152324 h 1503311"/>
                  <a:gd name="connsiteX29" fmla="*/ 338252 w 1563273"/>
                  <a:gd name="connsiteY29" fmla="*/ 55688 h 1503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63273" h="1503311">
                    <a:moveTo>
                      <a:pt x="781408" y="386161"/>
                    </a:moveTo>
                    <a:lnTo>
                      <a:pt x="484450" y="613017"/>
                    </a:lnTo>
                    <a:lnTo>
                      <a:pt x="597878" y="980077"/>
                    </a:lnTo>
                    <a:lnTo>
                      <a:pt x="964938" y="980077"/>
                    </a:lnTo>
                    <a:lnTo>
                      <a:pt x="1078366" y="613017"/>
                    </a:lnTo>
                    <a:close/>
                    <a:moveTo>
                      <a:pt x="440849" y="0"/>
                    </a:moveTo>
                    <a:lnTo>
                      <a:pt x="780726" y="141172"/>
                    </a:lnTo>
                    <a:lnTo>
                      <a:pt x="1120603" y="0"/>
                    </a:lnTo>
                    <a:lnTo>
                      <a:pt x="1223200" y="55688"/>
                    </a:lnTo>
                    <a:cubicBezTo>
                      <a:pt x="1265302" y="84132"/>
                      <a:pt x="1304521" y="116521"/>
                      <a:pt x="1340324" y="152324"/>
                    </a:cubicBezTo>
                    <a:lnTo>
                      <a:pt x="1368179" y="186085"/>
                    </a:lnTo>
                    <a:lnTo>
                      <a:pt x="1339845" y="538136"/>
                    </a:lnTo>
                    <a:lnTo>
                      <a:pt x="1563273" y="799638"/>
                    </a:lnTo>
                    <a:lnTo>
                      <a:pt x="1556038" y="871414"/>
                    </a:lnTo>
                    <a:cubicBezTo>
                      <a:pt x="1545496" y="922931"/>
                      <a:pt x="1529948" y="972626"/>
                      <a:pt x="1509925" y="1019966"/>
                    </a:cubicBezTo>
                    <a:lnTo>
                      <a:pt x="1464673" y="1103337"/>
                    </a:lnTo>
                    <a:lnTo>
                      <a:pt x="1134553" y="1173078"/>
                    </a:lnTo>
                    <a:lnTo>
                      <a:pt x="929832" y="1488818"/>
                    </a:lnTo>
                    <a:lnTo>
                      <a:pt x="861641" y="1499225"/>
                    </a:lnTo>
                    <a:cubicBezTo>
                      <a:pt x="835037" y="1501927"/>
                      <a:pt x="808043" y="1503311"/>
                      <a:pt x="780726" y="1503311"/>
                    </a:cubicBezTo>
                    <a:lnTo>
                      <a:pt x="655400" y="1492253"/>
                    </a:lnTo>
                    <a:lnTo>
                      <a:pt x="448451" y="1173077"/>
                    </a:lnTo>
                    <a:lnTo>
                      <a:pt x="91705" y="1097711"/>
                    </a:lnTo>
                    <a:lnTo>
                      <a:pt x="44229" y="1002104"/>
                    </a:lnTo>
                    <a:cubicBezTo>
                      <a:pt x="27695" y="960174"/>
                      <a:pt x="14638" y="916492"/>
                      <a:pt x="5414" y="871414"/>
                    </a:cubicBezTo>
                    <a:lnTo>
                      <a:pt x="0" y="817710"/>
                    </a:lnTo>
                    <a:lnTo>
                      <a:pt x="233120" y="544865"/>
                    </a:lnTo>
                    <a:lnTo>
                      <a:pt x="203269" y="173970"/>
                    </a:lnTo>
                    <a:lnTo>
                      <a:pt x="221129" y="152324"/>
                    </a:lnTo>
                    <a:cubicBezTo>
                      <a:pt x="256932" y="116521"/>
                      <a:pt x="296150" y="84132"/>
                      <a:pt x="338252" y="5568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달 1056">
              <a:extLst>
                <a:ext uri="{FF2B5EF4-FFF2-40B4-BE49-F238E27FC236}">
                  <a16:creationId xmlns:a16="http://schemas.microsoft.com/office/drawing/2014/main" id="{39950003-32BA-3A25-53F7-8B751B72F38A}"/>
                </a:ext>
              </a:extLst>
            </p:cNvPr>
            <p:cNvSpPr/>
            <p:nvPr/>
          </p:nvSpPr>
          <p:spPr>
            <a:xfrm rot="18343123">
              <a:off x="2580150" y="1980693"/>
              <a:ext cx="689247" cy="1562952"/>
            </a:xfrm>
            <a:custGeom>
              <a:avLst/>
              <a:gdLst>
                <a:gd name="connsiteX0" fmla="*/ 688096 w 688096"/>
                <a:gd name="connsiteY0" fmla="*/ 1556143 h 1556143"/>
                <a:gd name="connsiteX1" fmla="*/ 0 w 688096"/>
                <a:gd name="connsiteY1" fmla="*/ 778071 h 1556143"/>
                <a:gd name="connsiteX2" fmla="*/ 688096 w 688096"/>
                <a:gd name="connsiteY2" fmla="*/ -1 h 1556143"/>
                <a:gd name="connsiteX3" fmla="*/ 249965 w 688096"/>
                <a:gd name="connsiteY3" fmla="*/ 778071 h 1556143"/>
                <a:gd name="connsiteX4" fmla="*/ 688096 w 688096"/>
                <a:gd name="connsiteY4" fmla="*/ 1556143 h 155614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6 h 1575886"/>
                <a:gd name="connsiteX1" fmla="*/ 0 w 688096"/>
                <a:gd name="connsiteY1" fmla="*/ 797814 h 1575886"/>
                <a:gd name="connsiteX2" fmla="*/ 685634 w 688096"/>
                <a:gd name="connsiteY2" fmla="*/ 3 h 1575886"/>
                <a:gd name="connsiteX3" fmla="*/ 249965 w 688096"/>
                <a:gd name="connsiteY3" fmla="*/ 797814 h 1575886"/>
                <a:gd name="connsiteX4" fmla="*/ 688096 w 688096"/>
                <a:gd name="connsiteY4" fmla="*/ 1575886 h 1575886"/>
                <a:gd name="connsiteX0" fmla="*/ 688545 w 688545"/>
                <a:gd name="connsiteY0" fmla="*/ 1575886 h 1575886"/>
                <a:gd name="connsiteX1" fmla="*/ 449 w 688545"/>
                <a:gd name="connsiteY1" fmla="*/ 797814 h 1575886"/>
                <a:gd name="connsiteX2" fmla="*/ 686083 w 688545"/>
                <a:gd name="connsiteY2" fmla="*/ 3 h 1575886"/>
                <a:gd name="connsiteX3" fmla="*/ 250414 w 688545"/>
                <a:gd name="connsiteY3" fmla="*/ 797814 h 1575886"/>
                <a:gd name="connsiteX4" fmla="*/ 688545 w 688545"/>
                <a:gd name="connsiteY4" fmla="*/ 1575886 h 1575886"/>
                <a:gd name="connsiteX0" fmla="*/ 688100 w 688100"/>
                <a:gd name="connsiteY0" fmla="*/ 1582331 h 1582331"/>
                <a:gd name="connsiteX1" fmla="*/ 4 w 688100"/>
                <a:gd name="connsiteY1" fmla="*/ 804259 h 1582331"/>
                <a:gd name="connsiteX2" fmla="*/ 681004 w 688100"/>
                <a:gd name="connsiteY2" fmla="*/ 3 h 1582331"/>
                <a:gd name="connsiteX3" fmla="*/ 249969 w 688100"/>
                <a:gd name="connsiteY3" fmla="*/ 804259 h 1582331"/>
                <a:gd name="connsiteX4" fmla="*/ 688100 w 688100"/>
                <a:gd name="connsiteY4" fmla="*/ 1582331 h 1582331"/>
                <a:gd name="connsiteX0" fmla="*/ 688511 w 688511"/>
                <a:gd name="connsiteY0" fmla="*/ 1582331 h 1582331"/>
                <a:gd name="connsiteX1" fmla="*/ 415 w 688511"/>
                <a:gd name="connsiteY1" fmla="*/ 804259 h 1582331"/>
                <a:gd name="connsiteX2" fmla="*/ 681415 w 688511"/>
                <a:gd name="connsiteY2" fmla="*/ 3 h 1582331"/>
                <a:gd name="connsiteX3" fmla="*/ 250380 w 688511"/>
                <a:gd name="connsiteY3" fmla="*/ 804259 h 1582331"/>
                <a:gd name="connsiteX4" fmla="*/ 688511 w 688511"/>
                <a:gd name="connsiteY4" fmla="*/ 1582331 h 1582331"/>
                <a:gd name="connsiteX0" fmla="*/ 688498 w 688498"/>
                <a:gd name="connsiteY0" fmla="*/ 1582328 h 1582328"/>
                <a:gd name="connsiteX1" fmla="*/ 402 w 688498"/>
                <a:gd name="connsiteY1" fmla="*/ 804256 h 1582328"/>
                <a:gd name="connsiteX2" fmla="*/ 681402 w 688498"/>
                <a:gd name="connsiteY2" fmla="*/ 0 h 1582328"/>
                <a:gd name="connsiteX3" fmla="*/ 250367 w 688498"/>
                <a:gd name="connsiteY3" fmla="*/ 804256 h 1582328"/>
                <a:gd name="connsiteX4" fmla="*/ 688498 w 688498"/>
                <a:gd name="connsiteY4" fmla="*/ 1582328 h 1582328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9247 w 689247"/>
                <a:gd name="connsiteY0" fmla="*/ 1562952 h 1562952"/>
                <a:gd name="connsiteX1" fmla="*/ 1398 w 689247"/>
                <a:gd name="connsiteY1" fmla="*/ 804256 h 1562952"/>
                <a:gd name="connsiteX2" fmla="*/ 682398 w 689247"/>
                <a:gd name="connsiteY2" fmla="*/ 0 h 1562952"/>
                <a:gd name="connsiteX3" fmla="*/ 282745 w 689247"/>
                <a:gd name="connsiteY3" fmla="*/ 807110 h 1562952"/>
                <a:gd name="connsiteX4" fmla="*/ 689247 w 689247"/>
                <a:gd name="connsiteY4" fmla="*/ 1562952 h 156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247" h="1562952">
                  <a:moveTo>
                    <a:pt x="689247" y="1562952"/>
                  </a:moveTo>
                  <a:cubicBezTo>
                    <a:pt x="309222" y="1562952"/>
                    <a:pt x="27503" y="1197356"/>
                    <a:pt x="1398" y="804256"/>
                  </a:cubicBezTo>
                  <a:cubicBezTo>
                    <a:pt x="-24707" y="411156"/>
                    <a:pt x="318736" y="39072"/>
                    <a:pt x="682398" y="0"/>
                  </a:cubicBezTo>
                  <a:cubicBezTo>
                    <a:pt x="492549" y="237943"/>
                    <a:pt x="296625" y="336375"/>
                    <a:pt x="282745" y="807110"/>
                  </a:cubicBezTo>
                  <a:cubicBezTo>
                    <a:pt x="268865" y="1277845"/>
                    <a:pt x="581494" y="1510463"/>
                    <a:pt x="689247" y="1562952"/>
                  </a:cubicBezTo>
                  <a:close/>
                </a:path>
              </a:pathLst>
            </a:custGeom>
            <a:solidFill>
              <a:srgbClr val="0D0D0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72607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731B28-C921-C21E-0DA4-99DC76636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053150-AA05-90E1-EBB0-5D703D6EF9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5799B5-C1E0-7E2E-EB19-4B6E50FD6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397D8E-F0ED-A8D6-50E4-5B60EDC89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23C6FD-C90C-C806-521B-67BAAB44D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555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BC66B9-5E85-552B-BC0D-ED9D860FD8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21EF4A-B948-E43C-940A-5DFE8A58F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736172-8DA6-6B0D-76A4-A33BC2370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CAEB8D-610B-6699-FE66-06186C243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16D821-950E-F1AB-9852-685FEEBA7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378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ACEE3F-AE9B-41AE-587E-44944A164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17141B-CD6B-FC03-AE40-A49B49936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C9878B-72E3-5FBC-A7C6-F69552618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F5409B-5062-9777-2E1D-69FE57535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07BA0B-E335-B33C-A619-C20546AFE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03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BAAB1E-FDB8-5FCF-AAE3-3CE69188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1A6D39-6D67-A8FB-8C61-0B633D0AA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FA4EEB-B741-EFC8-EE36-48C32FF75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A281E5-8475-7CB4-8C90-4416AED42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740DF4-E615-3359-F703-8824AA24C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042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6913E4-E6EC-AB7F-B9AA-82D5E338D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A30B2E-FB8D-131C-C29B-9EC322036E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91F828-464F-3124-A0D1-3AFE188CC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525171-DE95-F0D0-FD51-FFA8F686D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8F11CF-5EF8-8084-0D2E-B719A848E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7FFB9A-8BAB-A605-29C4-0D5C59713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230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5C0D0C-FCE2-93E4-413D-C1EEC1A47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E11C6B-F155-E40C-F21D-98A1223C4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F5DC0B-9290-0909-9695-BE0C5591F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A865C5D-9067-599A-0800-671BA381ED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2C76F79-47B5-9A0A-4C2A-FCE1F0274B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D8A2D7D-6D1E-E503-C8E3-079CDE096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1CB8348-65F8-1719-255F-1DEACF1E7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A82902-94F7-06F1-1E00-91004CDDD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105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8ABBF-9EC1-716D-D51B-D33C06C03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82038E-A6DA-FBD9-3445-D5AEA0861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FC1458F-7755-CACA-65A3-693B42A1D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4C2C69E-A000-AAF5-9A0B-AF9DAF63B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373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A505212-EA1F-3AE3-98D1-4F142CE8B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82A98EB-D372-494C-B5A8-65840FAE4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039379-25CE-954A-BA3A-8BEDFDFD0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333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8B3A1F-62A7-BABE-18E1-41FD3C50D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D5A8E8-167C-B0F7-EC9C-F42EC419E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9CDFF4-9C3B-2347-07B7-04B10FB931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38FB6A-8265-88CB-744B-1E81BE208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C07D3A-0B4D-866D-5843-2178D50E2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A7C43A-7009-EF70-DB33-947A9D316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311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695D57-D52F-5DEC-E061-A018D2AEA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287739-A968-F7AB-A96A-53B554F09A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08447A-8DE5-52EE-D679-D31D6F22B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5FDDB2-955F-9382-A7B5-94982B4D3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A5514E-592F-C965-C686-422F36EFD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4CA1F7-44F8-F3FB-6758-FE5B05BD8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516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39782D-46C5-CDEC-6C86-1C5D768C4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E2F5B8-0CF1-819C-3E78-95B1967A2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4317EC-D341-3E5C-329E-AB180B4A2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A1634-A176-4CF9-9F26-ADACAB995B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FF8B4B-34DB-980A-18AC-E84A05347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83CE6B-E0B4-0E01-198E-6848959483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3B2BE-7239-4821-ADB0-A8D0FA5AD2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64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A9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9F3FECA-BEE0-3E59-72CA-D6D60FD9BC51}"/>
              </a:ext>
            </a:extLst>
          </p:cNvPr>
          <p:cNvSpPr/>
          <p:nvPr/>
        </p:nvSpPr>
        <p:spPr>
          <a:xfrm>
            <a:off x="9942897" y="0"/>
            <a:ext cx="468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96FB120-49EE-7879-52E4-73CF095F6AF7}"/>
              </a:ext>
            </a:extLst>
          </p:cNvPr>
          <p:cNvSpPr/>
          <p:nvPr/>
        </p:nvSpPr>
        <p:spPr>
          <a:xfrm rot="5400000">
            <a:off x="4737449" y="-1308448"/>
            <a:ext cx="468000" cy="9942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1B065CB-2E8F-C8F4-E4FB-E6330A84BC98}"/>
              </a:ext>
            </a:extLst>
          </p:cNvPr>
          <p:cNvSpPr/>
          <p:nvPr/>
        </p:nvSpPr>
        <p:spPr>
          <a:xfrm rot="5400000">
            <a:off x="6006000" y="-1182940"/>
            <a:ext cx="180000" cy="12192001"/>
          </a:xfrm>
          <a:prstGeom prst="rect">
            <a:avLst/>
          </a:prstGeom>
          <a:solidFill>
            <a:srgbClr val="0E27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0A2235C-D4B8-5385-C0B4-FAB9A59C56DC}"/>
              </a:ext>
            </a:extLst>
          </p:cNvPr>
          <p:cNvGrpSpPr/>
          <p:nvPr/>
        </p:nvGrpSpPr>
        <p:grpSpPr>
          <a:xfrm>
            <a:off x="-1145406" y="4691322"/>
            <a:ext cx="14430262" cy="2629703"/>
            <a:chOff x="-1145406" y="4691322"/>
            <a:chExt cx="14430262" cy="2629703"/>
          </a:xfrm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84BBC25-B015-A66C-21D0-E57C06B1FF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1145406" y="4691350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93CC234-F1DC-7D3A-0370-30F8F1AC97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687404" y="4691349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27F263D-AAA4-42BC-63CC-0815CF24A8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229402" y="4691348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74F77079-2CD4-D496-325A-AAA00BDEDF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8600" y="4691347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9D009DD-2EAF-65F5-4893-A450E4BFC3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6602" y="4691346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3A985A8-52E1-7F9E-03E8-B2F86685B7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4604" y="4691345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5D27381-725A-D331-511E-C9190E2BBA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02606" y="4691344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8AFF49A4-9217-6620-7394-9A9F08CC54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60608" y="4691343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EE7321F5-DEFF-F0FB-DF54-9C45255822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18610" y="4691342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9C27F066-D9F7-0C59-4BB5-141CC26D16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76612" y="4691341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D56311B3-17AD-6F84-5967-091CAB9492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4614" y="4691340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CE5036E-B27B-ED31-D250-C92EAED875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92616" y="4691339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C644FD2-CEC4-342F-E0A9-945E068592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47810" y="4691338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6308C837-1A4D-6EB5-6ACE-085A1C9401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03004" y="4691337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31B6D1CB-94F9-945A-D866-E28D976186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58198" y="4691336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5B32B27-DD5E-D1CD-58CA-C3C09631F5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13392" y="4691335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04D813A-6F70-C7E6-FF5D-B789DD3B3F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68586" y="4691334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1586C31-C291-EE34-6FD1-AF614A6C9D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23780" y="4691333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9D875D76-1A2F-46B2-4A6B-9B2D617337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78974" y="4691332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314CB3DE-D426-A676-377D-3153A5911C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34168" y="4691331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7B73C994-8E43-B994-CD47-30B179F1BD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89362" y="4691330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6BFCA1CD-5BD4-8AF7-CE52-C6F4A3AB03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44556" y="4691329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4F31826B-0434-C311-A399-164860CD74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99750" y="4691328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FEEB50FD-1CF7-7BE8-D519-AEC41DC83D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54944" y="4691327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0AE3E114-8201-1B3B-5BF5-12EFB2CE9F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10138" y="4691326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E6DEE53C-3C6E-721E-9F01-C532A2EE53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65332" y="4691325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E4ECD523-C01A-706D-D467-E51AB8D026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20526" y="4691324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68EF06F2-DD48-CBC4-C14C-BA8400073C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75720" y="4691323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A5F99D1F-36F3-C68E-58E0-BB57C46FAE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30914" y="4691322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83FAB24D-848D-65BF-5DC5-2E661525F987}"/>
              </a:ext>
            </a:extLst>
          </p:cNvPr>
          <p:cNvGrpSpPr/>
          <p:nvPr/>
        </p:nvGrpSpPr>
        <p:grpSpPr>
          <a:xfrm>
            <a:off x="-1025381" y="4691294"/>
            <a:ext cx="14885956" cy="2629703"/>
            <a:chOff x="-1025381" y="4691294"/>
            <a:chExt cx="14885956" cy="262970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D210502F-695F-C57B-B099-04A959171814}"/>
                </a:ext>
              </a:extLst>
            </p:cNvPr>
            <p:cNvGrpSpPr/>
            <p:nvPr/>
          </p:nvGrpSpPr>
          <p:grpSpPr>
            <a:xfrm flipH="1">
              <a:off x="-569687" y="4691294"/>
              <a:ext cx="14430262" cy="2629703"/>
              <a:chOff x="-1145406" y="4691322"/>
              <a:chExt cx="14430262" cy="2629703"/>
            </a:xfrm>
          </p:grpSpPr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38959C63-45BD-FD5C-2493-32D374289DF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1145406" y="4691350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3ADC57E6-9CA4-941A-9E62-C95DA4F471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687404" y="4691349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연결선 39">
                <a:extLst>
                  <a:ext uri="{FF2B5EF4-FFF2-40B4-BE49-F238E27FC236}">
                    <a16:creationId xmlns:a16="http://schemas.microsoft.com/office/drawing/2014/main" id="{F292321B-ED92-6710-2831-27ACAA163F1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229402" y="4691348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896902E0-1B7E-28F4-75AD-08DF84CD41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00" y="4691347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>
                <a:extLst>
                  <a:ext uri="{FF2B5EF4-FFF2-40B4-BE49-F238E27FC236}">
                    <a16:creationId xmlns:a16="http://schemas.microsoft.com/office/drawing/2014/main" id="{F40F3A3E-3281-BC29-20FE-8D0CCD3C99E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86602" y="4691346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>
                <a:extLst>
                  <a:ext uri="{FF2B5EF4-FFF2-40B4-BE49-F238E27FC236}">
                    <a16:creationId xmlns:a16="http://schemas.microsoft.com/office/drawing/2014/main" id="{59B2B63E-2F2A-919E-D74F-BBE9F218A7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44604" y="4691345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>
                <a:extLst>
                  <a:ext uri="{FF2B5EF4-FFF2-40B4-BE49-F238E27FC236}">
                    <a16:creationId xmlns:a16="http://schemas.microsoft.com/office/drawing/2014/main" id="{1E98BC5E-F42C-CF80-148D-A82DB2EE1DB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02606" y="4691344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F68CF617-94FB-55BA-210F-798C1FA751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60608" y="4691343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45C2B217-096B-1206-2A47-C5601198E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18610" y="4691342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4E3D0768-ED15-24BD-B5E4-E3D6DFE235E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76612" y="4691341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683F63D7-65EF-3678-0E80-DD69C9C2B75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34614" y="4691340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72440870-885E-07FB-87E4-BB107685937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92616" y="4691339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E0395E5C-445C-64FE-58F7-1E27380052B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347810" y="4691338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39DBDF2F-F017-0BC5-2745-9EBFB54F75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803004" y="4691337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26EDC573-234A-1861-39B8-7902107230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58198" y="4691336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72F74BA4-DB21-BD58-0A8B-0E7D3B42832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13392" y="4691335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B70BFCE3-A66F-AB8E-2802-13BE8C079EA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68586" y="4691334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직선 연결선 54">
                <a:extLst>
                  <a:ext uri="{FF2B5EF4-FFF2-40B4-BE49-F238E27FC236}">
                    <a16:creationId xmlns:a16="http://schemas.microsoft.com/office/drawing/2014/main" id="{3ED5FC2F-025B-C513-3931-333E37B86B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23780" y="4691333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758A8512-3DD3-0316-5553-70DB3A5288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78974" y="4691332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4D063AD-E232-4407-85B1-7E8ABE7E21E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534168" y="4691331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F34DDD9A-E0C7-943C-AC0D-35C6E16B61A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989362" y="4691330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07454953-020F-0878-CAE5-95B24BFFA2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444556" y="4691329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C64EEE6F-EEB8-CDAC-01BC-20F3834BA4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99750" y="4691328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>
                <a:extLst>
                  <a:ext uri="{FF2B5EF4-FFF2-40B4-BE49-F238E27FC236}">
                    <a16:creationId xmlns:a16="http://schemas.microsoft.com/office/drawing/2014/main" id="{B7D41917-B368-8B1A-2B3F-7B9FC24B839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54944" y="4691327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7E4CC364-5028-8D04-0102-F1953D0B12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10138" y="4691326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049A034-ED71-B095-F6CF-EB23D2D6A07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265332" y="4691325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>
                <a:extLst>
                  <a:ext uri="{FF2B5EF4-FFF2-40B4-BE49-F238E27FC236}">
                    <a16:creationId xmlns:a16="http://schemas.microsoft.com/office/drawing/2014/main" id="{5F41B8A6-75AF-2043-2EFB-6439013F57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720526" y="4691324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>
                <a:extLst>
                  <a:ext uri="{FF2B5EF4-FFF2-40B4-BE49-F238E27FC236}">
                    <a16:creationId xmlns:a16="http://schemas.microsoft.com/office/drawing/2014/main" id="{D3172B59-FFF9-FDD9-E3AF-854FE4F2D2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175720" y="4691323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>
                <a:extLst>
                  <a:ext uri="{FF2B5EF4-FFF2-40B4-BE49-F238E27FC236}">
                    <a16:creationId xmlns:a16="http://schemas.microsoft.com/office/drawing/2014/main" id="{B927EE8F-E0CC-9ADF-C24E-0EA17FBEDC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630914" y="4691322"/>
                <a:ext cx="1653942" cy="2629675"/>
              </a:xfrm>
              <a:prstGeom prst="line">
                <a:avLst/>
              </a:prstGeom>
              <a:ln w="38100">
                <a:solidFill>
                  <a:srgbClr val="0E27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7171E678-D82B-717C-E3E5-3F9D5F59B1CE}"/>
                </a:ext>
              </a:extLst>
            </p:cNvPr>
            <p:cNvCxnSpPr>
              <a:cxnSpLocks/>
            </p:cNvCxnSpPr>
            <p:nvPr/>
          </p:nvCxnSpPr>
          <p:spPr>
            <a:xfrm>
              <a:off x="-1025381" y="4691294"/>
              <a:ext cx="1653942" cy="2629675"/>
            </a:xfrm>
            <a:prstGeom prst="line">
              <a:avLst/>
            </a:prstGeom>
            <a:ln w="38100">
              <a:solidFill>
                <a:srgbClr val="0E27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순서도: 수동 입력 66">
            <a:extLst>
              <a:ext uri="{FF2B5EF4-FFF2-40B4-BE49-F238E27FC236}">
                <a16:creationId xmlns:a16="http://schemas.microsoft.com/office/drawing/2014/main" id="{AE640C6E-4910-6B40-E07F-F7BEFED69D0A}"/>
              </a:ext>
            </a:extLst>
          </p:cNvPr>
          <p:cNvSpPr/>
          <p:nvPr/>
        </p:nvSpPr>
        <p:spPr>
          <a:xfrm flipV="1">
            <a:off x="7351" y="-1"/>
            <a:ext cx="12199281" cy="3797301"/>
          </a:xfrm>
          <a:prstGeom prst="flowChartManualInput">
            <a:avLst/>
          </a:prstGeom>
          <a:solidFill>
            <a:srgbClr val="295E58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E226BAC-A0E4-AC33-19C0-FED8CE21AA11}"/>
              </a:ext>
            </a:extLst>
          </p:cNvPr>
          <p:cNvSpPr txBox="1"/>
          <p:nvPr/>
        </p:nvSpPr>
        <p:spPr>
          <a:xfrm>
            <a:off x="6001752" y="432596"/>
            <a:ext cx="393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2D </a:t>
            </a:r>
            <a:r>
              <a:rPr lang="ko-KR" altLang="en-US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게임 프로그래밍</a:t>
            </a:r>
            <a:r>
              <a:rPr lang="en-US" altLang="ko-KR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프로젝트 </a:t>
            </a:r>
            <a:r>
              <a:rPr lang="en-US" altLang="ko-KR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차 발표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9BBFE47-C402-FACE-6B29-A6514ABEE2D9}"/>
              </a:ext>
            </a:extLst>
          </p:cNvPr>
          <p:cNvSpPr txBox="1"/>
          <p:nvPr/>
        </p:nvSpPr>
        <p:spPr>
          <a:xfrm>
            <a:off x="6168586" y="879613"/>
            <a:ext cx="37767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1 vs 1 </a:t>
            </a:r>
            <a:r>
              <a:rPr lang="ko-KR" altLang="en-US" sz="4000" dirty="0">
                <a:solidFill>
                  <a:schemeClr val="bg1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축구 게임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5FB7B6A-C8E9-816C-3EB3-481B3F20A53C}"/>
              </a:ext>
            </a:extLst>
          </p:cNvPr>
          <p:cNvSpPr txBox="1"/>
          <p:nvPr/>
        </p:nvSpPr>
        <p:spPr>
          <a:xfrm>
            <a:off x="6006367" y="2282446"/>
            <a:ext cx="3931916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2021182015</a:t>
            </a:r>
          </a:p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게임공학과</a:t>
            </a:r>
            <a:endParaRPr lang="en-US" altLang="ko-KR" sz="1400" dirty="0">
              <a:solidFill>
                <a:schemeClr val="bg1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박주연</a:t>
            </a: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125BBDF1-0CB5-A3FF-4ECD-1E5F8B1AABFD}"/>
              </a:ext>
            </a:extLst>
          </p:cNvPr>
          <p:cNvGrpSpPr/>
          <p:nvPr/>
        </p:nvGrpSpPr>
        <p:grpSpPr>
          <a:xfrm>
            <a:off x="508536" y="2437788"/>
            <a:ext cx="2105026" cy="1806519"/>
            <a:chOff x="1882542" y="1604990"/>
            <a:chExt cx="2105026" cy="1806519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D5F2CD8B-D0B3-8661-5630-6D2BE5B82509}"/>
                </a:ext>
              </a:extLst>
            </p:cNvPr>
            <p:cNvGrpSpPr/>
            <p:nvPr/>
          </p:nvGrpSpPr>
          <p:grpSpPr>
            <a:xfrm>
              <a:off x="1882542" y="1604990"/>
              <a:ext cx="2105026" cy="1806519"/>
              <a:chOff x="273050" y="2571807"/>
              <a:chExt cx="2105026" cy="1806519"/>
            </a:xfrm>
          </p:grpSpPr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C1DEE57E-DADB-16DF-735B-C49C003E3FCD}"/>
                  </a:ext>
                </a:extLst>
              </p:cNvPr>
              <p:cNvSpPr/>
              <p:nvPr/>
            </p:nvSpPr>
            <p:spPr>
              <a:xfrm>
                <a:off x="273050" y="3317346"/>
                <a:ext cx="1888427" cy="1060980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타원 74">
                <a:extLst>
                  <a:ext uri="{FF2B5EF4-FFF2-40B4-BE49-F238E27FC236}">
                    <a16:creationId xmlns:a16="http://schemas.microsoft.com/office/drawing/2014/main" id="{2AD3811C-359C-565A-4665-F87FCEC6687E}"/>
                  </a:ext>
                </a:extLst>
              </p:cNvPr>
              <p:cNvSpPr/>
              <p:nvPr/>
            </p:nvSpPr>
            <p:spPr>
              <a:xfrm>
                <a:off x="791284" y="2571807"/>
                <a:ext cx="1586792" cy="1586792"/>
              </a:xfrm>
              <a:prstGeom prst="ellipse">
                <a:avLst/>
              </a:prstGeom>
              <a:solidFill>
                <a:srgbClr val="082E1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97178640-08FE-A5F1-565F-44ADE68A6B7D}"/>
                  </a:ext>
                </a:extLst>
              </p:cNvPr>
              <p:cNvSpPr/>
              <p:nvPr/>
            </p:nvSpPr>
            <p:spPr>
              <a:xfrm>
                <a:off x="802784" y="2654825"/>
                <a:ext cx="1563273" cy="1503311"/>
              </a:xfrm>
              <a:custGeom>
                <a:avLst/>
                <a:gdLst>
                  <a:gd name="connsiteX0" fmla="*/ 781408 w 1563273"/>
                  <a:gd name="connsiteY0" fmla="*/ 386161 h 1503311"/>
                  <a:gd name="connsiteX1" fmla="*/ 484450 w 1563273"/>
                  <a:gd name="connsiteY1" fmla="*/ 613017 h 1503311"/>
                  <a:gd name="connsiteX2" fmla="*/ 597878 w 1563273"/>
                  <a:gd name="connsiteY2" fmla="*/ 980077 h 1503311"/>
                  <a:gd name="connsiteX3" fmla="*/ 964938 w 1563273"/>
                  <a:gd name="connsiteY3" fmla="*/ 980077 h 1503311"/>
                  <a:gd name="connsiteX4" fmla="*/ 1078366 w 1563273"/>
                  <a:gd name="connsiteY4" fmla="*/ 613017 h 1503311"/>
                  <a:gd name="connsiteX5" fmla="*/ 440849 w 1563273"/>
                  <a:gd name="connsiteY5" fmla="*/ 0 h 1503311"/>
                  <a:gd name="connsiteX6" fmla="*/ 780726 w 1563273"/>
                  <a:gd name="connsiteY6" fmla="*/ 141172 h 1503311"/>
                  <a:gd name="connsiteX7" fmla="*/ 1120603 w 1563273"/>
                  <a:gd name="connsiteY7" fmla="*/ 0 h 1503311"/>
                  <a:gd name="connsiteX8" fmla="*/ 1223200 w 1563273"/>
                  <a:gd name="connsiteY8" fmla="*/ 55688 h 1503311"/>
                  <a:gd name="connsiteX9" fmla="*/ 1340324 w 1563273"/>
                  <a:gd name="connsiteY9" fmla="*/ 152324 h 1503311"/>
                  <a:gd name="connsiteX10" fmla="*/ 1368179 w 1563273"/>
                  <a:gd name="connsiteY10" fmla="*/ 186085 h 1503311"/>
                  <a:gd name="connsiteX11" fmla="*/ 1339845 w 1563273"/>
                  <a:gd name="connsiteY11" fmla="*/ 538136 h 1503311"/>
                  <a:gd name="connsiteX12" fmla="*/ 1563273 w 1563273"/>
                  <a:gd name="connsiteY12" fmla="*/ 799638 h 1503311"/>
                  <a:gd name="connsiteX13" fmla="*/ 1556038 w 1563273"/>
                  <a:gd name="connsiteY13" fmla="*/ 871414 h 1503311"/>
                  <a:gd name="connsiteX14" fmla="*/ 1509925 w 1563273"/>
                  <a:gd name="connsiteY14" fmla="*/ 1019966 h 1503311"/>
                  <a:gd name="connsiteX15" fmla="*/ 1464673 w 1563273"/>
                  <a:gd name="connsiteY15" fmla="*/ 1103337 h 1503311"/>
                  <a:gd name="connsiteX16" fmla="*/ 1134553 w 1563273"/>
                  <a:gd name="connsiteY16" fmla="*/ 1173078 h 1503311"/>
                  <a:gd name="connsiteX17" fmla="*/ 929832 w 1563273"/>
                  <a:gd name="connsiteY17" fmla="*/ 1488818 h 1503311"/>
                  <a:gd name="connsiteX18" fmla="*/ 861641 w 1563273"/>
                  <a:gd name="connsiteY18" fmla="*/ 1499225 h 1503311"/>
                  <a:gd name="connsiteX19" fmla="*/ 780726 w 1563273"/>
                  <a:gd name="connsiteY19" fmla="*/ 1503311 h 1503311"/>
                  <a:gd name="connsiteX20" fmla="*/ 655400 w 1563273"/>
                  <a:gd name="connsiteY20" fmla="*/ 1492253 h 1503311"/>
                  <a:gd name="connsiteX21" fmla="*/ 448451 w 1563273"/>
                  <a:gd name="connsiteY21" fmla="*/ 1173077 h 1503311"/>
                  <a:gd name="connsiteX22" fmla="*/ 91705 w 1563273"/>
                  <a:gd name="connsiteY22" fmla="*/ 1097711 h 1503311"/>
                  <a:gd name="connsiteX23" fmla="*/ 44229 w 1563273"/>
                  <a:gd name="connsiteY23" fmla="*/ 1002104 h 1503311"/>
                  <a:gd name="connsiteX24" fmla="*/ 5414 w 1563273"/>
                  <a:gd name="connsiteY24" fmla="*/ 871414 h 1503311"/>
                  <a:gd name="connsiteX25" fmla="*/ 0 w 1563273"/>
                  <a:gd name="connsiteY25" fmla="*/ 817710 h 1503311"/>
                  <a:gd name="connsiteX26" fmla="*/ 233120 w 1563273"/>
                  <a:gd name="connsiteY26" fmla="*/ 544865 h 1503311"/>
                  <a:gd name="connsiteX27" fmla="*/ 203269 w 1563273"/>
                  <a:gd name="connsiteY27" fmla="*/ 173970 h 1503311"/>
                  <a:gd name="connsiteX28" fmla="*/ 221129 w 1563273"/>
                  <a:gd name="connsiteY28" fmla="*/ 152324 h 1503311"/>
                  <a:gd name="connsiteX29" fmla="*/ 338252 w 1563273"/>
                  <a:gd name="connsiteY29" fmla="*/ 55688 h 1503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63273" h="1503311">
                    <a:moveTo>
                      <a:pt x="781408" y="386161"/>
                    </a:moveTo>
                    <a:lnTo>
                      <a:pt x="484450" y="613017"/>
                    </a:lnTo>
                    <a:lnTo>
                      <a:pt x="597878" y="980077"/>
                    </a:lnTo>
                    <a:lnTo>
                      <a:pt x="964938" y="980077"/>
                    </a:lnTo>
                    <a:lnTo>
                      <a:pt x="1078366" y="613017"/>
                    </a:lnTo>
                    <a:close/>
                    <a:moveTo>
                      <a:pt x="440849" y="0"/>
                    </a:moveTo>
                    <a:lnTo>
                      <a:pt x="780726" y="141172"/>
                    </a:lnTo>
                    <a:lnTo>
                      <a:pt x="1120603" y="0"/>
                    </a:lnTo>
                    <a:lnTo>
                      <a:pt x="1223200" y="55688"/>
                    </a:lnTo>
                    <a:cubicBezTo>
                      <a:pt x="1265302" y="84132"/>
                      <a:pt x="1304521" y="116521"/>
                      <a:pt x="1340324" y="152324"/>
                    </a:cubicBezTo>
                    <a:lnTo>
                      <a:pt x="1368179" y="186085"/>
                    </a:lnTo>
                    <a:lnTo>
                      <a:pt x="1339845" y="538136"/>
                    </a:lnTo>
                    <a:lnTo>
                      <a:pt x="1563273" y="799638"/>
                    </a:lnTo>
                    <a:lnTo>
                      <a:pt x="1556038" y="871414"/>
                    </a:lnTo>
                    <a:cubicBezTo>
                      <a:pt x="1545496" y="922931"/>
                      <a:pt x="1529948" y="972626"/>
                      <a:pt x="1509925" y="1019966"/>
                    </a:cubicBezTo>
                    <a:lnTo>
                      <a:pt x="1464673" y="1103337"/>
                    </a:lnTo>
                    <a:lnTo>
                      <a:pt x="1134553" y="1173078"/>
                    </a:lnTo>
                    <a:lnTo>
                      <a:pt x="929832" y="1488818"/>
                    </a:lnTo>
                    <a:lnTo>
                      <a:pt x="861641" y="1499225"/>
                    </a:lnTo>
                    <a:cubicBezTo>
                      <a:pt x="835037" y="1501927"/>
                      <a:pt x="808043" y="1503311"/>
                      <a:pt x="780726" y="1503311"/>
                    </a:cubicBezTo>
                    <a:lnTo>
                      <a:pt x="655400" y="1492253"/>
                    </a:lnTo>
                    <a:lnTo>
                      <a:pt x="448451" y="1173077"/>
                    </a:lnTo>
                    <a:lnTo>
                      <a:pt x="91705" y="1097711"/>
                    </a:lnTo>
                    <a:lnTo>
                      <a:pt x="44229" y="1002104"/>
                    </a:lnTo>
                    <a:cubicBezTo>
                      <a:pt x="27695" y="960174"/>
                      <a:pt x="14638" y="916492"/>
                      <a:pt x="5414" y="871414"/>
                    </a:cubicBezTo>
                    <a:lnTo>
                      <a:pt x="0" y="817710"/>
                    </a:lnTo>
                    <a:lnTo>
                      <a:pt x="233120" y="544865"/>
                    </a:lnTo>
                    <a:lnTo>
                      <a:pt x="203269" y="173970"/>
                    </a:lnTo>
                    <a:lnTo>
                      <a:pt x="221129" y="152324"/>
                    </a:lnTo>
                    <a:cubicBezTo>
                      <a:pt x="256932" y="116521"/>
                      <a:pt x="296150" y="84132"/>
                      <a:pt x="338252" y="5568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3" name="달 1056">
              <a:extLst>
                <a:ext uri="{FF2B5EF4-FFF2-40B4-BE49-F238E27FC236}">
                  <a16:creationId xmlns:a16="http://schemas.microsoft.com/office/drawing/2014/main" id="{A19E9853-A7BF-E570-E84F-D6CF40439BE8}"/>
                </a:ext>
              </a:extLst>
            </p:cNvPr>
            <p:cNvSpPr/>
            <p:nvPr/>
          </p:nvSpPr>
          <p:spPr>
            <a:xfrm rot="18343123">
              <a:off x="2580150" y="1980693"/>
              <a:ext cx="689247" cy="1562952"/>
            </a:xfrm>
            <a:custGeom>
              <a:avLst/>
              <a:gdLst>
                <a:gd name="connsiteX0" fmla="*/ 688096 w 688096"/>
                <a:gd name="connsiteY0" fmla="*/ 1556143 h 1556143"/>
                <a:gd name="connsiteX1" fmla="*/ 0 w 688096"/>
                <a:gd name="connsiteY1" fmla="*/ 778071 h 1556143"/>
                <a:gd name="connsiteX2" fmla="*/ 688096 w 688096"/>
                <a:gd name="connsiteY2" fmla="*/ -1 h 1556143"/>
                <a:gd name="connsiteX3" fmla="*/ 249965 w 688096"/>
                <a:gd name="connsiteY3" fmla="*/ 778071 h 1556143"/>
                <a:gd name="connsiteX4" fmla="*/ 688096 w 688096"/>
                <a:gd name="connsiteY4" fmla="*/ 1556143 h 155614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6 h 1575886"/>
                <a:gd name="connsiteX1" fmla="*/ 0 w 688096"/>
                <a:gd name="connsiteY1" fmla="*/ 797814 h 1575886"/>
                <a:gd name="connsiteX2" fmla="*/ 685634 w 688096"/>
                <a:gd name="connsiteY2" fmla="*/ 3 h 1575886"/>
                <a:gd name="connsiteX3" fmla="*/ 249965 w 688096"/>
                <a:gd name="connsiteY3" fmla="*/ 797814 h 1575886"/>
                <a:gd name="connsiteX4" fmla="*/ 688096 w 688096"/>
                <a:gd name="connsiteY4" fmla="*/ 1575886 h 1575886"/>
                <a:gd name="connsiteX0" fmla="*/ 688545 w 688545"/>
                <a:gd name="connsiteY0" fmla="*/ 1575886 h 1575886"/>
                <a:gd name="connsiteX1" fmla="*/ 449 w 688545"/>
                <a:gd name="connsiteY1" fmla="*/ 797814 h 1575886"/>
                <a:gd name="connsiteX2" fmla="*/ 686083 w 688545"/>
                <a:gd name="connsiteY2" fmla="*/ 3 h 1575886"/>
                <a:gd name="connsiteX3" fmla="*/ 250414 w 688545"/>
                <a:gd name="connsiteY3" fmla="*/ 797814 h 1575886"/>
                <a:gd name="connsiteX4" fmla="*/ 688545 w 688545"/>
                <a:gd name="connsiteY4" fmla="*/ 1575886 h 1575886"/>
                <a:gd name="connsiteX0" fmla="*/ 688100 w 688100"/>
                <a:gd name="connsiteY0" fmla="*/ 1582331 h 1582331"/>
                <a:gd name="connsiteX1" fmla="*/ 4 w 688100"/>
                <a:gd name="connsiteY1" fmla="*/ 804259 h 1582331"/>
                <a:gd name="connsiteX2" fmla="*/ 681004 w 688100"/>
                <a:gd name="connsiteY2" fmla="*/ 3 h 1582331"/>
                <a:gd name="connsiteX3" fmla="*/ 249969 w 688100"/>
                <a:gd name="connsiteY3" fmla="*/ 804259 h 1582331"/>
                <a:gd name="connsiteX4" fmla="*/ 688100 w 688100"/>
                <a:gd name="connsiteY4" fmla="*/ 1582331 h 1582331"/>
                <a:gd name="connsiteX0" fmla="*/ 688511 w 688511"/>
                <a:gd name="connsiteY0" fmla="*/ 1582331 h 1582331"/>
                <a:gd name="connsiteX1" fmla="*/ 415 w 688511"/>
                <a:gd name="connsiteY1" fmla="*/ 804259 h 1582331"/>
                <a:gd name="connsiteX2" fmla="*/ 681415 w 688511"/>
                <a:gd name="connsiteY2" fmla="*/ 3 h 1582331"/>
                <a:gd name="connsiteX3" fmla="*/ 250380 w 688511"/>
                <a:gd name="connsiteY3" fmla="*/ 804259 h 1582331"/>
                <a:gd name="connsiteX4" fmla="*/ 688511 w 688511"/>
                <a:gd name="connsiteY4" fmla="*/ 1582331 h 1582331"/>
                <a:gd name="connsiteX0" fmla="*/ 688498 w 688498"/>
                <a:gd name="connsiteY0" fmla="*/ 1582328 h 1582328"/>
                <a:gd name="connsiteX1" fmla="*/ 402 w 688498"/>
                <a:gd name="connsiteY1" fmla="*/ 804256 h 1582328"/>
                <a:gd name="connsiteX2" fmla="*/ 681402 w 688498"/>
                <a:gd name="connsiteY2" fmla="*/ 0 h 1582328"/>
                <a:gd name="connsiteX3" fmla="*/ 250367 w 688498"/>
                <a:gd name="connsiteY3" fmla="*/ 804256 h 1582328"/>
                <a:gd name="connsiteX4" fmla="*/ 688498 w 688498"/>
                <a:gd name="connsiteY4" fmla="*/ 1582328 h 1582328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9247 w 689247"/>
                <a:gd name="connsiteY0" fmla="*/ 1562952 h 1562952"/>
                <a:gd name="connsiteX1" fmla="*/ 1398 w 689247"/>
                <a:gd name="connsiteY1" fmla="*/ 804256 h 1562952"/>
                <a:gd name="connsiteX2" fmla="*/ 682398 w 689247"/>
                <a:gd name="connsiteY2" fmla="*/ 0 h 1562952"/>
                <a:gd name="connsiteX3" fmla="*/ 282745 w 689247"/>
                <a:gd name="connsiteY3" fmla="*/ 807110 h 1562952"/>
                <a:gd name="connsiteX4" fmla="*/ 689247 w 689247"/>
                <a:gd name="connsiteY4" fmla="*/ 1562952 h 156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247" h="1562952">
                  <a:moveTo>
                    <a:pt x="689247" y="1562952"/>
                  </a:moveTo>
                  <a:cubicBezTo>
                    <a:pt x="309222" y="1562952"/>
                    <a:pt x="27503" y="1197356"/>
                    <a:pt x="1398" y="804256"/>
                  </a:cubicBezTo>
                  <a:cubicBezTo>
                    <a:pt x="-24707" y="411156"/>
                    <a:pt x="318736" y="39072"/>
                    <a:pt x="682398" y="0"/>
                  </a:cubicBezTo>
                  <a:cubicBezTo>
                    <a:pt x="492549" y="237943"/>
                    <a:pt x="296625" y="336375"/>
                    <a:pt x="282745" y="807110"/>
                  </a:cubicBezTo>
                  <a:cubicBezTo>
                    <a:pt x="268865" y="1277845"/>
                    <a:pt x="581494" y="1510463"/>
                    <a:pt x="689247" y="1562952"/>
                  </a:cubicBezTo>
                  <a:close/>
                </a:path>
              </a:pathLst>
            </a:custGeom>
            <a:solidFill>
              <a:srgbClr val="0D0D0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58145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A9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extBox 1036">
            <a:extLst>
              <a:ext uri="{FF2B5EF4-FFF2-40B4-BE49-F238E27FC236}">
                <a16:creationId xmlns:a16="http://schemas.microsoft.com/office/drawing/2014/main" id="{31CD4398-68B1-752D-0D5C-76C0BE0222E3}"/>
              </a:ext>
            </a:extLst>
          </p:cNvPr>
          <p:cNvSpPr txBox="1"/>
          <p:nvPr/>
        </p:nvSpPr>
        <p:spPr>
          <a:xfrm>
            <a:off x="4130042" y="6361679"/>
            <a:ext cx="393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295E58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2DGP PROJECT</a:t>
            </a:r>
            <a:endParaRPr lang="ko-KR" altLang="en-US" dirty="0">
              <a:solidFill>
                <a:srgbClr val="295E58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0EF2AC-E7D2-B124-E2B8-BBFD387D9BB8}"/>
              </a:ext>
            </a:extLst>
          </p:cNvPr>
          <p:cNvSpPr txBox="1"/>
          <p:nvPr/>
        </p:nvSpPr>
        <p:spPr>
          <a:xfrm>
            <a:off x="578529" y="126989"/>
            <a:ext cx="11034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295E58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01 | </a:t>
            </a:r>
            <a:r>
              <a:rPr lang="ko-KR" altLang="en-US" sz="3200" dirty="0">
                <a:solidFill>
                  <a:srgbClr val="295E58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게임 개발 진행도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5167A7E-B367-660D-8AFF-C46F25B84A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8059216"/>
              </p:ext>
            </p:extLst>
          </p:nvPr>
        </p:nvGraphicFramePr>
        <p:xfrm>
          <a:off x="578528" y="1134969"/>
          <a:ext cx="11034942" cy="47868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2028">
                  <a:extLst>
                    <a:ext uri="{9D8B030D-6E8A-4147-A177-3AD203B41FA5}">
                      <a16:colId xmlns:a16="http://schemas.microsoft.com/office/drawing/2014/main" val="1308555187"/>
                    </a:ext>
                  </a:extLst>
                </a:gridCol>
                <a:gridCol w="2712914">
                  <a:extLst>
                    <a:ext uri="{9D8B030D-6E8A-4147-A177-3AD203B41FA5}">
                      <a16:colId xmlns:a16="http://schemas.microsoft.com/office/drawing/2014/main" val="4049493962"/>
                    </a:ext>
                  </a:extLst>
                </a:gridCol>
              </a:tblGrid>
              <a:tr h="5318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평창체 Bold" panose="020B0803000000000000" pitchFamily="50" charset="-127"/>
                          <a:ea typeface="평창체 Bold" panose="020B0803000000000000" pitchFamily="50" charset="-127"/>
                        </a:rPr>
                        <a:t>개발 내용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E1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평창체 Bold" panose="020B0803000000000000" pitchFamily="50" charset="-127"/>
                          <a:ea typeface="평창체 Bold" panose="020B0803000000000000" pitchFamily="50" charset="-127"/>
                        </a:rPr>
                        <a:t>진척도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E1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7878"/>
                  </a:ext>
                </a:extLst>
              </a:tr>
              <a:tr h="5318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리소스 정리</a:t>
                      </a:r>
                      <a:r>
                        <a:rPr lang="en-US" altLang="ko-KR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캐릭터 움직임</a:t>
                      </a:r>
                      <a:r>
                        <a:rPr lang="en-US" altLang="ko-KR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(1</a:t>
                      </a:r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명</a:t>
                      </a:r>
                      <a:r>
                        <a:rPr lang="en-US" altLang="ko-KR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)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공 튀기기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80%</a:t>
                      </a:r>
                      <a:endParaRPr lang="ko-KR" altLang="en-US" sz="1400" dirty="0">
                        <a:latin typeface="평창체 Regular" panose="02000503000000000000" pitchFamily="2" charset="-127"/>
                        <a:ea typeface="평창체 Regula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9009262"/>
                  </a:ext>
                </a:extLst>
              </a:tr>
              <a:tr h="5318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골 판정 유무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(</a:t>
                      </a:r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골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/</a:t>
                      </a:r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아웃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)</a:t>
                      </a:r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와 그에 따른 콜드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프리킥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</a:t>
                      </a:r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자리 리셋</a:t>
                      </a:r>
                      <a:r>
                        <a:rPr lang="en-US" altLang="ko-KR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점수 추가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20%</a:t>
                      </a:r>
                      <a:endParaRPr lang="ko-KR" altLang="en-US" sz="1400" dirty="0">
                        <a:latin typeface="평창체 Regular" panose="02000503000000000000" pitchFamily="2" charset="-127"/>
                        <a:ea typeface="평창체 Regula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236648"/>
                  </a:ext>
                </a:extLst>
              </a:tr>
              <a:tr h="5318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추가 캐릭터 구현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(4</a:t>
                      </a:r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명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) : </a:t>
                      </a:r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속도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점프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0%</a:t>
                      </a:r>
                      <a:endParaRPr lang="ko-KR" altLang="en-US" sz="1400" dirty="0">
                        <a:latin typeface="평창체 Regular" panose="02000503000000000000" pitchFamily="2" charset="-127"/>
                        <a:ea typeface="평창체 Regula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875211"/>
                  </a:ext>
                </a:extLst>
              </a:tr>
              <a:tr h="5318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게임 메인 화면</a:t>
                      </a:r>
                      <a:r>
                        <a:rPr lang="en-US" altLang="ko-KR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게임 실행 화면</a:t>
                      </a:r>
                      <a:r>
                        <a:rPr lang="en-US" altLang="ko-KR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게임 설명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100%</a:t>
                      </a:r>
                      <a:endParaRPr lang="ko-KR" altLang="en-US" sz="1400" dirty="0">
                        <a:latin typeface="평창체 Regular" panose="02000503000000000000" pitchFamily="2" charset="-127"/>
                        <a:ea typeface="평창체 Regula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012989"/>
                  </a:ext>
                </a:extLst>
              </a:tr>
              <a:tr h="5318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스테이지 설정 화면</a:t>
                      </a:r>
                      <a:r>
                        <a:rPr lang="en-US" altLang="ko-KR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시작 카운트</a:t>
                      </a:r>
                      <a:r>
                        <a:rPr lang="en-US" altLang="ko-KR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게임 플레이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100%</a:t>
                      </a:r>
                      <a:endParaRPr lang="ko-KR" altLang="en-US" sz="1400" dirty="0">
                        <a:latin typeface="평창체 Regular" panose="02000503000000000000" pitchFamily="2" charset="-127"/>
                        <a:ea typeface="평창체 Regula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202110"/>
                  </a:ext>
                </a:extLst>
              </a:tr>
              <a:tr h="5318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highlight>
                            <a:srgbClr val="C0C0C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플레이어 선택 화면</a:t>
                      </a:r>
                      <a:r>
                        <a:rPr lang="en-US" altLang="ko-KR" sz="1400" dirty="0">
                          <a:highlight>
                            <a:srgbClr val="C0C0C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 </a:t>
                      </a:r>
                      <a:r>
                        <a:rPr lang="ko-KR" altLang="en-US" sz="1400" dirty="0">
                          <a:highlight>
                            <a:srgbClr val="C0C0C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구현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프레임 워크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90%</a:t>
                      </a:r>
                      <a:endParaRPr lang="ko-KR" altLang="en-US" sz="1400" dirty="0">
                        <a:latin typeface="평창체 Regular" panose="02000503000000000000" pitchFamily="2" charset="-127"/>
                        <a:ea typeface="평창체 Regula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916044"/>
                  </a:ext>
                </a:extLst>
              </a:tr>
              <a:tr h="5318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highlight>
                            <a:srgbClr val="C0C0C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게임 테스트 및 피드백 내용 추가</a:t>
                      </a:r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게임 사운드 추가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20%</a:t>
                      </a:r>
                      <a:endParaRPr lang="ko-KR" altLang="en-US" sz="1400" dirty="0">
                        <a:latin typeface="평창체 Regular" panose="02000503000000000000" pitchFamily="2" charset="-127"/>
                        <a:ea typeface="평창체 Regula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441147"/>
                  </a:ext>
                </a:extLst>
              </a:tr>
              <a:tr h="5318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highlight>
                            <a:srgbClr val="FFFF00"/>
                          </a:highlight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최종 점검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평창체 Regular" panose="02000503000000000000" pitchFamily="2" charset="-127"/>
                          <a:ea typeface="평창체 Regular" panose="02000503000000000000" pitchFamily="2" charset="-127"/>
                        </a:rPr>
                        <a:t>90%</a:t>
                      </a:r>
                      <a:endParaRPr lang="ko-KR" altLang="en-US" sz="1400" dirty="0">
                        <a:latin typeface="평창체 Regular" panose="02000503000000000000" pitchFamily="2" charset="-127"/>
                        <a:ea typeface="평창체 Regula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DE1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88936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0DFB7D83-A509-450C-02CD-521673FB72CA}"/>
              </a:ext>
            </a:extLst>
          </p:cNvPr>
          <p:cNvGrpSpPr/>
          <p:nvPr/>
        </p:nvGrpSpPr>
        <p:grpSpPr>
          <a:xfrm>
            <a:off x="451691" y="5844701"/>
            <a:ext cx="945309" cy="813335"/>
            <a:chOff x="2143298" y="1604990"/>
            <a:chExt cx="1844270" cy="1586792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1664AD91-AA3A-B9D0-B45A-40D8A95DB983}"/>
                </a:ext>
              </a:extLst>
            </p:cNvPr>
            <p:cNvGrpSpPr/>
            <p:nvPr/>
          </p:nvGrpSpPr>
          <p:grpSpPr>
            <a:xfrm>
              <a:off x="2400776" y="1604990"/>
              <a:ext cx="1586792" cy="1586792"/>
              <a:chOff x="791284" y="2571807"/>
              <a:chExt cx="1586792" cy="1586792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25AAE02A-7B33-0062-E681-5F4815FAA013}"/>
                  </a:ext>
                </a:extLst>
              </p:cNvPr>
              <p:cNvSpPr/>
              <p:nvPr/>
            </p:nvSpPr>
            <p:spPr>
              <a:xfrm>
                <a:off x="791284" y="2571807"/>
                <a:ext cx="1586792" cy="1586792"/>
              </a:xfrm>
              <a:prstGeom prst="ellipse">
                <a:avLst/>
              </a:prstGeom>
              <a:solidFill>
                <a:srgbClr val="082E1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743AC554-CE96-FC8B-0B5F-E54E54D76D7A}"/>
                  </a:ext>
                </a:extLst>
              </p:cNvPr>
              <p:cNvSpPr/>
              <p:nvPr/>
            </p:nvSpPr>
            <p:spPr>
              <a:xfrm>
                <a:off x="802784" y="2654825"/>
                <a:ext cx="1563273" cy="1503311"/>
              </a:xfrm>
              <a:custGeom>
                <a:avLst/>
                <a:gdLst>
                  <a:gd name="connsiteX0" fmla="*/ 781408 w 1563273"/>
                  <a:gd name="connsiteY0" fmla="*/ 386161 h 1503311"/>
                  <a:gd name="connsiteX1" fmla="*/ 484450 w 1563273"/>
                  <a:gd name="connsiteY1" fmla="*/ 613017 h 1503311"/>
                  <a:gd name="connsiteX2" fmla="*/ 597878 w 1563273"/>
                  <a:gd name="connsiteY2" fmla="*/ 980077 h 1503311"/>
                  <a:gd name="connsiteX3" fmla="*/ 964938 w 1563273"/>
                  <a:gd name="connsiteY3" fmla="*/ 980077 h 1503311"/>
                  <a:gd name="connsiteX4" fmla="*/ 1078366 w 1563273"/>
                  <a:gd name="connsiteY4" fmla="*/ 613017 h 1503311"/>
                  <a:gd name="connsiteX5" fmla="*/ 440849 w 1563273"/>
                  <a:gd name="connsiteY5" fmla="*/ 0 h 1503311"/>
                  <a:gd name="connsiteX6" fmla="*/ 780726 w 1563273"/>
                  <a:gd name="connsiteY6" fmla="*/ 141172 h 1503311"/>
                  <a:gd name="connsiteX7" fmla="*/ 1120603 w 1563273"/>
                  <a:gd name="connsiteY7" fmla="*/ 0 h 1503311"/>
                  <a:gd name="connsiteX8" fmla="*/ 1223200 w 1563273"/>
                  <a:gd name="connsiteY8" fmla="*/ 55688 h 1503311"/>
                  <a:gd name="connsiteX9" fmla="*/ 1340324 w 1563273"/>
                  <a:gd name="connsiteY9" fmla="*/ 152324 h 1503311"/>
                  <a:gd name="connsiteX10" fmla="*/ 1368179 w 1563273"/>
                  <a:gd name="connsiteY10" fmla="*/ 186085 h 1503311"/>
                  <a:gd name="connsiteX11" fmla="*/ 1339845 w 1563273"/>
                  <a:gd name="connsiteY11" fmla="*/ 538136 h 1503311"/>
                  <a:gd name="connsiteX12" fmla="*/ 1563273 w 1563273"/>
                  <a:gd name="connsiteY12" fmla="*/ 799638 h 1503311"/>
                  <a:gd name="connsiteX13" fmla="*/ 1556038 w 1563273"/>
                  <a:gd name="connsiteY13" fmla="*/ 871414 h 1503311"/>
                  <a:gd name="connsiteX14" fmla="*/ 1509925 w 1563273"/>
                  <a:gd name="connsiteY14" fmla="*/ 1019966 h 1503311"/>
                  <a:gd name="connsiteX15" fmla="*/ 1464673 w 1563273"/>
                  <a:gd name="connsiteY15" fmla="*/ 1103337 h 1503311"/>
                  <a:gd name="connsiteX16" fmla="*/ 1134553 w 1563273"/>
                  <a:gd name="connsiteY16" fmla="*/ 1173078 h 1503311"/>
                  <a:gd name="connsiteX17" fmla="*/ 929832 w 1563273"/>
                  <a:gd name="connsiteY17" fmla="*/ 1488818 h 1503311"/>
                  <a:gd name="connsiteX18" fmla="*/ 861641 w 1563273"/>
                  <a:gd name="connsiteY18" fmla="*/ 1499225 h 1503311"/>
                  <a:gd name="connsiteX19" fmla="*/ 780726 w 1563273"/>
                  <a:gd name="connsiteY19" fmla="*/ 1503311 h 1503311"/>
                  <a:gd name="connsiteX20" fmla="*/ 655400 w 1563273"/>
                  <a:gd name="connsiteY20" fmla="*/ 1492253 h 1503311"/>
                  <a:gd name="connsiteX21" fmla="*/ 448451 w 1563273"/>
                  <a:gd name="connsiteY21" fmla="*/ 1173077 h 1503311"/>
                  <a:gd name="connsiteX22" fmla="*/ 91705 w 1563273"/>
                  <a:gd name="connsiteY22" fmla="*/ 1097711 h 1503311"/>
                  <a:gd name="connsiteX23" fmla="*/ 44229 w 1563273"/>
                  <a:gd name="connsiteY23" fmla="*/ 1002104 h 1503311"/>
                  <a:gd name="connsiteX24" fmla="*/ 5414 w 1563273"/>
                  <a:gd name="connsiteY24" fmla="*/ 871414 h 1503311"/>
                  <a:gd name="connsiteX25" fmla="*/ 0 w 1563273"/>
                  <a:gd name="connsiteY25" fmla="*/ 817710 h 1503311"/>
                  <a:gd name="connsiteX26" fmla="*/ 233120 w 1563273"/>
                  <a:gd name="connsiteY26" fmla="*/ 544865 h 1503311"/>
                  <a:gd name="connsiteX27" fmla="*/ 203269 w 1563273"/>
                  <a:gd name="connsiteY27" fmla="*/ 173970 h 1503311"/>
                  <a:gd name="connsiteX28" fmla="*/ 221129 w 1563273"/>
                  <a:gd name="connsiteY28" fmla="*/ 152324 h 1503311"/>
                  <a:gd name="connsiteX29" fmla="*/ 338252 w 1563273"/>
                  <a:gd name="connsiteY29" fmla="*/ 55688 h 1503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63273" h="1503311">
                    <a:moveTo>
                      <a:pt x="781408" y="386161"/>
                    </a:moveTo>
                    <a:lnTo>
                      <a:pt x="484450" y="613017"/>
                    </a:lnTo>
                    <a:lnTo>
                      <a:pt x="597878" y="980077"/>
                    </a:lnTo>
                    <a:lnTo>
                      <a:pt x="964938" y="980077"/>
                    </a:lnTo>
                    <a:lnTo>
                      <a:pt x="1078366" y="613017"/>
                    </a:lnTo>
                    <a:close/>
                    <a:moveTo>
                      <a:pt x="440849" y="0"/>
                    </a:moveTo>
                    <a:lnTo>
                      <a:pt x="780726" y="141172"/>
                    </a:lnTo>
                    <a:lnTo>
                      <a:pt x="1120603" y="0"/>
                    </a:lnTo>
                    <a:lnTo>
                      <a:pt x="1223200" y="55688"/>
                    </a:lnTo>
                    <a:cubicBezTo>
                      <a:pt x="1265302" y="84132"/>
                      <a:pt x="1304521" y="116521"/>
                      <a:pt x="1340324" y="152324"/>
                    </a:cubicBezTo>
                    <a:lnTo>
                      <a:pt x="1368179" y="186085"/>
                    </a:lnTo>
                    <a:lnTo>
                      <a:pt x="1339845" y="538136"/>
                    </a:lnTo>
                    <a:lnTo>
                      <a:pt x="1563273" y="799638"/>
                    </a:lnTo>
                    <a:lnTo>
                      <a:pt x="1556038" y="871414"/>
                    </a:lnTo>
                    <a:cubicBezTo>
                      <a:pt x="1545496" y="922931"/>
                      <a:pt x="1529948" y="972626"/>
                      <a:pt x="1509925" y="1019966"/>
                    </a:cubicBezTo>
                    <a:lnTo>
                      <a:pt x="1464673" y="1103337"/>
                    </a:lnTo>
                    <a:lnTo>
                      <a:pt x="1134553" y="1173078"/>
                    </a:lnTo>
                    <a:lnTo>
                      <a:pt x="929832" y="1488818"/>
                    </a:lnTo>
                    <a:lnTo>
                      <a:pt x="861641" y="1499225"/>
                    </a:lnTo>
                    <a:cubicBezTo>
                      <a:pt x="835037" y="1501927"/>
                      <a:pt x="808043" y="1503311"/>
                      <a:pt x="780726" y="1503311"/>
                    </a:cubicBezTo>
                    <a:lnTo>
                      <a:pt x="655400" y="1492253"/>
                    </a:lnTo>
                    <a:lnTo>
                      <a:pt x="448451" y="1173077"/>
                    </a:lnTo>
                    <a:lnTo>
                      <a:pt x="91705" y="1097711"/>
                    </a:lnTo>
                    <a:lnTo>
                      <a:pt x="44229" y="1002104"/>
                    </a:lnTo>
                    <a:cubicBezTo>
                      <a:pt x="27695" y="960174"/>
                      <a:pt x="14638" y="916492"/>
                      <a:pt x="5414" y="871414"/>
                    </a:cubicBezTo>
                    <a:lnTo>
                      <a:pt x="0" y="817710"/>
                    </a:lnTo>
                    <a:lnTo>
                      <a:pt x="233120" y="544865"/>
                    </a:lnTo>
                    <a:lnTo>
                      <a:pt x="203269" y="173970"/>
                    </a:lnTo>
                    <a:lnTo>
                      <a:pt x="221129" y="152324"/>
                    </a:lnTo>
                    <a:cubicBezTo>
                      <a:pt x="256932" y="116521"/>
                      <a:pt x="296150" y="84132"/>
                      <a:pt x="338252" y="5568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" name="달 1056">
              <a:extLst>
                <a:ext uri="{FF2B5EF4-FFF2-40B4-BE49-F238E27FC236}">
                  <a16:creationId xmlns:a16="http://schemas.microsoft.com/office/drawing/2014/main" id="{629CCDA1-3486-934D-3F69-F7FFFB03CBAD}"/>
                </a:ext>
              </a:extLst>
            </p:cNvPr>
            <p:cNvSpPr/>
            <p:nvPr/>
          </p:nvSpPr>
          <p:spPr>
            <a:xfrm rot="18343123">
              <a:off x="2580150" y="1980693"/>
              <a:ext cx="689247" cy="1562952"/>
            </a:xfrm>
            <a:custGeom>
              <a:avLst/>
              <a:gdLst>
                <a:gd name="connsiteX0" fmla="*/ 688096 w 688096"/>
                <a:gd name="connsiteY0" fmla="*/ 1556143 h 1556143"/>
                <a:gd name="connsiteX1" fmla="*/ 0 w 688096"/>
                <a:gd name="connsiteY1" fmla="*/ 778071 h 1556143"/>
                <a:gd name="connsiteX2" fmla="*/ 688096 w 688096"/>
                <a:gd name="connsiteY2" fmla="*/ -1 h 1556143"/>
                <a:gd name="connsiteX3" fmla="*/ 249965 w 688096"/>
                <a:gd name="connsiteY3" fmla="*/ 778071 h 1556143"/>
                <a:gd name="connsiteX4" fmla="*/ 688096 w 688096"/>
                <a:gd name="connsiteY4" fmla="*/ 1556143 h 155614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6 h 1575886"/>
                <a:gd name="connsiteX1" fmla="*/ 0 w 688096"/>
                <a:gd name="connsiteY1" fmla="*/ 797814 h 1575886"/>
                <a:gd name="connsiteX2" fmla="*/ 685634 w 688096"/>
                <a:gd name="connsiteY2" fmla="*/ 3 h 1575886"/>
                <a:gd name="connsiteX3" fmla="*/ 249965 w 688096"/>
                <a:gd name="connsiteY3" fmla="*/ 797814 h 1575886"/>
                <a:gd name="connsiteX4" fmla="*/ 688096 w 688096"/>
                <a:gd name="connsiteY4" fmla="*/ 1575886 h 1575886"/>
                <a:gd name="connsiteX0" fmla="*/ 688545 w 688545"/>
                <a:gd name="connsiteY0" fmla="*/ 1575886 h 1575886"/>
                <a:gd name="connsiteX1" fmla="*/ 449 w 688545"/>
                <a:gd name="connsiteY1" fmla="*/ 797814 h 1575886"/>
                <a:gd name="connsiteX2" fmla="*/ 686083 w 688545"/>
                <a:gd name="connsiteY2" fmla="*/ 3 h 1575886"/>
                <a:gd name="connsiteX3" fmla="*/ 250414 w 688545"/>
                <a:gd name="connsiteY3" fmla="*/ 797814 h 1575886"/>
                <a:gd name="connsiteX4" fmla="*/ 688545 w 688545"/>
                <a:gd name="connsiteY4" fmla="*/ 1575886 h 1575886"/>
                <a:gd name="connsiteX0" fmla="*/ 688100 w 688100"/>
                <a:gd name="connsiteY0" fmla="*/ 1582331 h 1582331"/>
                <a:gd name="connsiteX1" fmla="*/ 4 w 688100"/>
                <a:gd name="connsiteY1" fmla="*/ 804259 h 1582331"/>
                <a:gd name="connsiteX2" fmla="*/ 681004 w 688100"/>
                <a:gd name="connsiteY2" fmla="*/ 3 h 1582331"/>
                <a:gd name="connsiteX3" fmla="*/ 249969 w 688100"/>
                <a:gd name="connsiteY3" fmla="*/ 804259 h 1582331"/>
                <a:gd name="connsiteX4" fmla="*/ 688100 w 688100"/>
                <a:gd name="connsiteY4" fmla="*/ 1582331 h 1582331"/>
                <a:gd name="connsiteX0" fmla="*/ 688511 w 688511"/>
                <a:gd name="connsiteY0" fmla="*/ 1582331 h 1582331"/>
                <a:gd name="connsiteX1" fmla="*/ 415 w 688511"/>
                <a:gd name="connsiteY1" fmla="*/ 804259 h 1582331"/>
                <a:gd name="connsiteX2" fmla="*/ 681415 w 688511"/>
                <a:gd name="connsiteY2" fmla="*/ 3 h 1582331"/>
                <a:gd name="connsiteX3" fmla="*/ 250380 w 688511"/>
                <a:gd name="connsiteY3" fmla="*/ 804259 h 1582331"/>
                <a:gd name="connsiteX4" fmla="*/ 688511 w 688511"/>
                <a:gd name="connsiteY4" fmla="*/ 1582331 h 1582331"/>
                <a:gd name="connsiteX0" fmla="*/ 688498 w 688498"/>
                <a:gd name="connsiteY0" fmla="*/ 1582328 h 1582328"/>
                <a:gd name="connsiteX1" fmla="*/ 402 w 688498"/>
                <a:gd name="connsiteY1" fmla="*/ 804256 h 1582328"/>
                <a:gd name="connsiteX2" fmla="*/ 681402 w 688498"/>
                <a:gd name="connsiteY2" fmla="*/ 0 h 1582328"/>
                <a:gd name="connsiteX3" fmla="*/ 250367 w 688498"/>
                <a:gd name="connsiteY3" fmla="*/ 804256 h 1582328"/>
                <a:gd name="connsiteX4" fmla="*/ 688498 w 688498"/>
                <a:gd name="connsiteY4" fmla="*/ 1582328 h 1582328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9247 w 689247"/>
                <a:gd name="connsiteY0" fmla="*/ 1562952 h 1562952"/>
                <a:gd name="connsiteX1" fmla="*/ 1398 w 689247"/>
                <a:gd name="connsiteY1" fmla="*/ 804256 h 1562952"/>
                <a:gd name="connsiteX2" fmla="*/ 682398 w 689247"/>
                <a:gd name="connsiteY2" fmla="*/ 0 h 1562952"/>
                <a:gd name="connsiteX3" fmla="*/ 282745 w 689247"/>
                <a:gd name="connsiteY3" fmla="*/ 807110 h 1562952"/>
                <a:gd name="connsiteX4" fmla="*/ 689247 w 689247"/>
                <a:gd name="connsiteY4" fmla="*/ 1562952 h 156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247" h="1562952">
                  <a:moveTo>
                    <a:pt x="689247" y="1562952"/>
                  </a:moveTo>
                  <a:cubicBezTo>
                    <a:pt x="309222" y="1562952"/>
                    <a:pt x="27503" y="1197356"/>
                    <a:pt x="1398" y="804256"/>
                  </a:cubicBezTo>
                  <a:cubicBezTo>
                    <a:pt x="-24707" y="411156"/>
                    <a:pt x="318736" y="39072"/>
                    <a:pt x="682398" y="0"/>
                  </a:cubicBezTo>
                  <a:cubicBezTo>
                    <a:pt x="492549" y="237943"/>
                    <a:pt x="296625" y="336375"/>
                    <a:pt x="282745" y="807110"/>
                  </a:cubicBezTo>
                  <a:cubicBezTo>
                    <a:pt x="268865" y="1277845"/>
                    <a:pt x="581494" y="1510463"/>
                    <a:pt x="689247" y="1562952"/>
                  </a:cubicBezTo>
                  <a:close/>
                </a:path>
              </a:pathLst>
            </a:custGeom>
            <a:solidFill>
              <a:srgbClr val="0D0D0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62975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A9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extBox 1036">
            <a:extLst>
              <a:ext uri="{FF2B5EF4-FFF2-40B4-BE49-F238E27FC236}">
                <a16:creationId xmlns:a16="http://schemas.microsoft.com/office/drawing/2014/main" id="{31CD4398-68B1-752D-0D5C-76C0BE0222E3}"/>
              </a:ext>
            </a:extLst>
          </p:cNvPr>
          <p:cNvSpPr txBox="1"/>
          <p:nvPr/>
        </p:nvSpPr>
        <p:spPr>
          <a:xfrm>
            <a:off x="4130042" y="6361679"/>
            <a:ext cx="393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295E58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2DGP PROJECT</a:t>
            </a:r>
            <a:endParaRPr lang="ko-KR" altLang="en-US" dirty="0">
              <a:solidFill>
                <a:srgbClr val="295E58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0EF2AC-E7D2-B124-E2B8-BBFD387D9BB8}"/>
              </a:ext>
            </a:extLst>
          </p:cNvPr>
          <p:cNvSpPr txBox="1"/>
          <p:nvPr/>
        </p:nvSpPr>
        <p:spPr>
          <a:xfrm>
            <a:off x="578529" y="126989"/>
            <a:ext cx="11034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295E58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02 | Commits</a:t>
            </a:r>
            <a:endParaRPr lang="ko-KR" altLang="en-US" sz="3200" dirty="0">
              <a:solidFill>
                <a:srgbClr val="295E58"/>
              </a:solidFill>
              <a:latin typeface="평창체 Bold" panose="020B0803000000000000" pitchFamily="50" charset="-127"/>
              <a:ea typeface="평창체 Bold" panose="020B0803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DFB7D83-A509-450C-02CD-521673FB72CA}"/>
              </a:ext>
            </a:extLst>
          </p:cNvPr>
          <p:cNvGrpSpPr/>
          <p:nvPr/>
        </p:nvGrpSpPr>
        <p:grpSpPr>
          <a:xfrm>
            <a:off x="451691" y="5844701"/>
            <a:ext cx="945309" cy="813335"/>
            <a:chOff x="2143298" y="1604990"/>
            <a:chExt cx="1844270" cy="1586792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1664AD91-AA3A-B9D0-B45A-40D8A95DB983}"/>
                </a:ext>
              </a:extLst>
            </p:cNvPr>
            <p:cNvGrpSpPr/>
            <p:nvPr/>
          </p:nvGrpSpPr>
          <p:grpSpPr>
            <a:xfrm>
              <a:off x="2400776" y="1604990"/>
              <a:ext cx="1586792" cy="1586792"/>
              <a:chOff x="791284" y="2571807"/>
              <a:chExt cx="1586792" cy="1586792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25AAE02A-7B33-0062-E681-5F4815FAA013}"/>
                  </a:ext>
                </a:extLst>
              </p:cNvPr>
              <p:cNvSpPr/>
              <p:nvPr/>
            </p:nvSpPr>
            <p:spPr>
              <a:xfrm>
                <a:off x="791284" y="2571807"/>
                <a:ext cx="1586792" cy="1586792"/>
              </a:xfrm>
              <a:prstGeom prst="ellipse">
                <a:avLst/>
              </a:prstGeom>
              <a:solidFill>
                <a:srgbClr val="082E1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743AC554-CE96-FC8B-0B5F-E54E54D76D7A}"/>
                  </a:ext>
                </a:extLst>
              </p:cNvPr>
              <p:cNvSpPr/>
              <p:nvPr/>
            </p:nvSpPr>
            <p:spPr>
              <a:xfrm>
                <a:off x="802784" y="2654825"/>
                <a:ext cx="1563273" cy="1503311"/>
              </a:xfrm>
              <a:custGeom>
                <a:avLst/>
                <a:gdLst>
                  <a:gd name="connsiteX0" fmla="*/ 781408 w 1563273"/>
                  <a:gd name="connsiteY0" fmla="*/ 386161 h 1503311"/>
                  <a:gd name="connsiteX1" fmla="*/ 484450 w 1563273"/>
                  <a:gd name="connsiteY1" fmla="*/ 613017 h 1503311"/>
                  <a:gd name="connsiteX2" fmla="*/ 597878 w 1563273"/>
                  <a:gd name="connsiteY2" fmla="*/ 980077 h 1503311"/>
                  <a:gd name="connsiteX3" fmla="*/ 964938 w 1563273"/>
                  <a:gd name="connsiteY3" fmla="*/ 980077 h 1503311"/>
                  <a:gd name="connsiteX4" fmla="*/ 1078366 w 1563273"/>
                  <a:gd name="connsiteY4" fmla="*/ 613017 h 1503311"/>
                  <a:gd name="connsiteX5" fmla="*/ 440849 w 1563273"/>
                  <a:gd name="connsiteY5" fmla="*/ 0 h 1503311"/>
                  <a:gd name="connsiteX6" fmla="*/ 780726 w 1563273"/>
                  <a:gd name="connsiteY6" fmla="*/ 141172 h 1503311"/>
                  <a:gd name="connsiteX7" fmla="*/ 1120603 w 1563273"/>
                  <a:gd name="connsiteY7" fmla="*/ 0 h 1503311"/>
                  <a:gd name="connsiteX8" fmla="*/ 1223200 w 1563273"/>
                  <a:gd name="connsiteY8" fmla="*/ 55688 h 1503311"/>
                  <a:gd name="connsiteX9" fmla="*/ 1340324 w 1563273"/>
                  <a:gd name="connsiteY9" fmla="*/ 152324 h 1503311"/>
                  <a:gd name="connsiteX10" fmla="*/ 1368179 w 1563273"/>
                  <a:gd name="connsiteY10" fmla="*/ 186085 h 1503311"/>
                  <a:gd name="connsiteX11" fmla="*/ 1339845 w 1563273"/>
                  <a:gd name="connsiteY11" fmla="*/ 538136 h 1503311"/>
                  <a:gd name="connsiteX12" fmla="*/ 1563273 w 1563273"/>
                  <a:gd name="connsiteY12" fmla="*/ 799638 h 1503311"/>
                  <a:gd name="connsiteX13" fmla="*/ 1556038 w 1563273"/>
                  <a:gd name="connsiteY13" fmla="*/ 871414 h 1503311"/>
                  <a:gd name="connsiteX14" fmla="*/ 1509925 w 1563273"/>
                  <a:gd name="connsiteY14" fmla="*/ 1019966 h 1503311"/>
                  <a:gd name="connsiteX15" fmla="*/ 1464673 w 1563273"/>
                  <a:gd name="connsiteY15" fmla="*/ 1103337 h 1503311"/>
                  <a:gd name="connsiteX16" fmla="*/ 1134553 w 1563273"/>
                  <a:gd name="connsiteY16" fmla="*/ 1173078 h 1503311"/>
                  <a:gd name="connsiteX17" fmla="*/ 929832 w 1563273"/>
                  <a:gd name="connsiteY17" fmla="*/ 1488818 h 1503311"/>
                  <a:gd name="connsiteX18" fmla="*/ 861641 w 1563273"/>
                  <a:gd name="connsiteY18" fmla="*/ 1499225 h 1503311"/>
                  <a:gd name="connsiteX19" fmla="*/ 780726 w 1563273"/>
                  <a:gd name="connsiteY19" fmla="*/ 1503311 h 1503311"/>
                  <a:gd name="connsiteX20" fmla="*/ 655400 w 1563273"/>
                  <a:gd name="connsiteY20" fmla="*/ 1492253 h 1503311"/>
                  <a:gd name="connsiteX21" fmla="*/ 448451 w 1563273"/>
                  <a:gd name="connsiteY21" fmla="*/ 1173077 h 1503311"/>
                  <a:gd name="connsiteX22" fmla="*/ 91705 w 1563273"/>
                  <a:gd name="connsiteY22" fmla="*/ 1097711 h 1503311"/>
                  <a:gd name="connsiteX23" fmla="*/ 44229 w 1563273"/>
                  <a:gd name="connsiteY23" fmla="*/ 1002104 h 1503311"/>
                  <a:gd name="connsiteX24" fmla="*/ 5414 w 1563273"/>
                  <a:gd name="connsiteY24" fmla="*/ 871414 h 1503311"/>
                  <a:gd name="connsiteX25" fmla="*/ 0 w 1563273"/>
                  <a:gd name="connsiteY25" fmla="*/ 817710 h 1503311"/>
                  <a:gd name="connsiteX26" fmla="*/ 233120 w 1563273"/>
                  <a:gd name="connsiteY26" fmla="*/ 544865 h 1503311"/>
                  <a:gd name="connsiteX27" fmla="*/ 203269 w 1563273"/>
                  <a:gd name="connsiteY27" fmla="*/ 173970 h 1503311"/>
                  <a:gd name="connsiteX28" fmla="*/ 221129 w 1563273"/>
                  <a:gd name="connsiteY28" fmla="*/ 152324 h 1503311"/>
                  <a:gd name="connsiteX29" fmla="*/ 338252 w 1563273"/>
                  <a:gd name="connsiteY29" fmla="*/ 55688 h 1503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63273" h="1503311">
                    <a:moveTo>
                      <a:pt x="781408" y="386161"/>
                    </a:moveTo>
                    <a:lnTo>
                      <a:pt x="484450" y="613017"/>
                    </a:lnTo>
                    <a:lnTo>
                      <a:pt x="597878" y="980077"/>
                    </a:lnTo>
                    <a:lnTo>
                      <a:pt x="964938" y="980077"/>
                    </a:lnTo>
                    <a:lnTo>
                      <a:pt x="1078366" y="613017"/>
                    </a:lnTo>
                    <a:close/>
                    <a:moveTo>
                      <a:pt x="440849" y="0"/>
                    </a:moveTo>
                    <a:lnTo>
                      <a:pt x="780726" y="141172"/>
                    </a:lnTo>
                    <a:lnTo>
                      <a:pt x="1120603" y="0"/>
                    </a:lnTo>
                    <a:lnTo>
                      <a:pt x="1223200" y="55688"/>
                    </a:lnTo>
                    <a:cubicBezTo>
                      <a:pt x="1265302" y="84132"/>
                      <a:pt x="1304521" y="116521"/>
                      <a:pt x="1340324" y="152324"/>
                    </a:cubicBezTo>
                    <a:lnTo>
                      <a:pt x="1368179" y="186085"/>
                    </a:lnTo>
                    <a:lnTo>
                      <a:pt x="1339845" y="538136"/>
                    </a:lnTo>
                    <a:lnTo>
                      <a:pt x="1563273" y="799638"/>
                    </a:lnTo>
                    <a:lnTo>
                      <a:pt x="1556038" y="871414"/>
                    </a:lnTo>
                    <a:cubicBezTo>
                      <a:pt x="1545496" y="922931"/>
                      <a:pt x="1529948" y="972626"/>
                      <a:pt x="1509925" y="1019966"/>
                    </a:cubicBezTo>
                    <a:lnTo>
                      <a:pt x="1464673" y="1103337"/>
                    </a:lnTo>
                    <a:lnTo>
                      <a:pt x="1134553" y="1173078"/>
                    </a:lnTo>
                    <a:lnTo>
                      <a:pt x="929832" y="1488818"/>
                    </a:lnTo>
                    <a:lnTo>
                      <a:pt x="861641" y="1499225"/>
                    </a:lnTo>
                    <a:cubicBezTo>
                      <a:pt x="835037" y="1501927"/>
                      <a:pt x="808043" y="1503311"/>
                      <a:pt x="780726" y="1503311"/>
                    </a:cubicBezTo>
                    <a:lnTo>
                      <a:pt x="655400" y="1492253"/>
                    </a:lnTo>
                    <a:lnTo>
                      <a:pt x="448451" y="1173077"/>
                    </a:lnTo>
                    <a:lnTo>
                      <a:pt x="91705" y="1097711"/>
                    </a:lnTo>
                    <a:lnTo>
                      <a:pt x="44229" y="1002104"/>
                    </a:lnTo>
                    <a:cubicBezTo>
                      <a:pt x="27695" y="960174"/>
                      <a:pt x="14638" y="916492"/>
                      <a:pt x="5414" y="871414"/>
                    </a:cubicBezTo>
                    <a:lnTo>
                      <a:pt x="0" y="817710"/>
                    </a:lnTo>
                    <a:lnTo>
                      <a:pt x="233120" y="544865"/>
                    </a:lnTo>
                    <a:lnTo>
                      <a:pt x="203269" y="173970"/>
                    </a:lnTo>
                    <a:lnTo>
                      <a:pt x="221129" y="152324"/>
                    </a:lnTo>
                    <a:cubicBezTo>
                      <a:pt x="256932" y="116521"/>
                      <a:pt x="296150" y="84132"/>
                      <a:pt x="338252" y="5568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" name="달 1056">
              <a:extLst>
                <a:ext uri="{FF2B5EF4-FFF2-40B4-BE49-F238E27FC236}">
                  <a16:creationId xmlns:a16="http://schemas.microsoft.com/office/drawing/2014/main" id="{629CCDA1-3486-934D-3F69-F7FFFB03CBAD}"/>
                </a:ext>
              </a:extLst>
            </p:cNvPr>
            <p:cNvSpPr/>
            <p:nvPr/>
          </p:nvSpPr>
          <p:spPr>
            <a:xfrm rot="18343123">
              <a:off x="2580150" y="1980693"/>
              <a:ext cx="689247" cy="1562952"/>
            </a:xfrm>
            <a:custGeom>
              <a:avLst/>
              <a:gdLst>
                <a:gd name="connsiteX0" fmla="*/ 688096 w 688096"/>
                <a:gd name="connsiteY0" fmla="*/ 1556143 h 1556143"/>
                <a:gd name="connsiteX1" fmla="*/ 0 w 688096"/>
                <a:gd name="connsiteY1" fmla="*/ 778071 h 1556143"/>
                <a:gd name="connsiteX2" fmla="*/ 688096 w 688096"/>
                <a:gd name="connsiteY2" fmla="*/ -1 h 1556143"/>
                <a:gd name="connsiteX3" fmla="*/ 249965 w 688096"/>
                <a:gd name="connsiteY3" fmla="*/ 778071 h 1556143"/>
                <a:gd name="connsiteX4" fmla="*/ 688096 w 688096"/>
                <a:gd name="connsiteY4" fmla="*/ 1556143 h 155614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6 h 1575886"/>
                <a:gd name="connsiteX1" fmla="*/ 0 w 688096"/>
                <a:gd name="connsiteY1" fmla="*/ 797814 h 1575886"/>
                <a:gd name="connsiteX2" fmla="*/ 685634 w 688096"/>
                <a:gd name="connsiteY2" fmla="*/ 3 h 1575886"/>
                <a:gd name="connsiteX3" fmla="*/ 249965 w 688096"/>
                <a:gd name="connsiteY3" fmla="*/ 797814 h 1575886"/>
                <a:gd name="connsiteX4" fmla="*/ 688096 w 688096"/>
                <a:gd name="connsiteY4" fmla="*/ 1575886 h 1575886"/>
                <a:gd name="connsiteX0" fmla="*/ 688545 w 688545"/>
                <a:gd name="connsiteY0" fmla="*/ 1575886 h 1575886"/>
                <a:gd name="connsiteX1" fmla="*/ 449 w 688545"/>
                <a:gd name="connsiteY1" fmla="*/ 797814 h 1575886"/>
                <a:gd name="connsiteX2" fmla="*/ 686083 w 688545"/>
                <a:gd name="connsiteY2" fmla="*/ 3 h 1575886"/>
                <a:gd name="connsiteX3" fmla="*/ 250414 w 688545"/>
                <a:gd name="connsiteY3" fmla="*/ 797814 h 1575886"/>
                <a:gd name="connsiteX4" fmla="*/ 688545 w 688545"/>
                <a:gd name="connsiteY4" fmla="*/ 1575886 h 1575886"/>
                <a:gd name="connsiteX0" fmla="*/ 688100 w 688100"/>
                <a:gd name="connsiteY0" fmla="*/ 1582331 h 1582331"/>
                <a:gd name="connsiteX1" fmla="*/ 4 w 688100"/>
                <a:gd name="connsiteY1" fmla="*/ 804259 h 1582331"/>
                <a:gd name="connsiteX2" fmla="*/ 681004 w 688100"/>
                <a:gd name="connsiteY2" fmla="*/ 3 h 1582331"/>
                <a:gd name="connsiteX3" fmla="*/ 249969 w 688100"/>
                <a:gd name="connsiteY3" fmla="*/ 804259 h 1582331"/>
                <a:gd name="connsiteX4" fmla="*/ 688100 w 688100"/>
                <a:gd name="connsiteY4" fmla="*/ 1582331 h 1582331"/>
                <a:gd name="connsiteX0" fmla="*/ 688511 w 688511"/>
                <a:gd name="connsiteY0" fmla="*/ 1582331 h 1582331"/>
                <a:gd name="connsiteX1" fmla="*/ 415 w 688511"/>
                <a:gd name="connsiteY1" fmla="*/ 804259 h 1582331"/>
                <a:gd name="connsiteX2" fmla="*/ 681415 w 688511"/>
                <a:gd name="connsiteY2" fmla="*/ 3 h 1582331"/>
                <a:gd name="connsiteX3" fmla="*/ 250380 w 688511"/>
                <a:gd name="connsiteY3" fmla="*/ 804259 h 1582331"/>
                <a:gd name="connsiteX4" fmla="*/ 688511 w 688511"/>
                <a:gd name="connsiteY4" fmla="*/ 1582331 h 1582331"/>
                <a:gd name="connsiteX0" fmla="*/ 688498 w 688498"/>
                <a:gd name="connsiteY0" fmla="*/ 1582328 h 1582328"/>
                <a:gd name="connsiteX1" fmla="*/ 402 w 688498"/>
                <a:gd name="connsiteY1" fmla="*/ 804256 h 1582328"/>
                <a:gd name="connsiteX2" fmla="*/ 681402 w 688498"/>
                <a:gd name="connsiteY2" fmla="*/ 0 h 1582328"/>
                <a:gd name="connsiteX3" fmla="*/ 250367 w 688498"/>
                <a:gd name="connsiteY3" fmla="*/ 804256 h 1582328"/>
                <a:gd name="connsiteX4" fmla="*/ 688498 w 688498"/>
                <a:gd name="connsiteY4" fmla="*/ 1582328 h 1582328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9247 w 689247"/>
                <a:gd name="connsiteY0" fmla="*/ 1562952 h 1562952"/>
                <a:gd name="connsiteX1" fmla="*/ 1398 w 689247"/>
                <a:gd name="connsiteY1" fmla="*/ 804256 h 1562952"/>
                <a:gd name="connsiteX2" fmla="*/ 682398 w 689247"/>
                <a:gd name="connsiteY2" fmla="*/ 0 h 1562952"/>
                <a:gd name="connsiteX3" fmla="*/ 282745 w 689247"/>
                <a:gd name="connsiteY3" fmla="*/ 807110 h 1562952"/>
                <a:gd name="connsiteX4" fmla="*/ 689247 w 689247"/>
                <a:gd name="connsiteY4" fmla="*/ 1562952 h 156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247" h="1562952">
                  <a:moveTo>
                    <a:pt x="689247" y="1562952"/>
                  </a:moveTo>
                  <a:cubicBezTo>
                    <a:pt x="309222" y="1562952"/>
                    <a:pt x="27503" y="1197356"/>
                    <a:pt x="1398" y="804256"/>
                  </a:cubicBezTo>
                  <a:cubicBezTo>
                    <a:pt x="-24707" y="411156"/>
                    <a:pt x="318736" y="39072"/>
                    <a:pt x="682398" y="0"/>
                  </a:cubicBezTo>
                  <a:cubicBezTo>
                    <a:pt x="492549" y="237943"/>
                    <a:pt x="296625" y="336375"/>
                    <a:pt x="282745" y="807110"/>
                  </a:cubicBezTo>
                  <a:cubicBezTo>
                    <a:pt x="268865" y="1277845"/>
                    <a:pt x="581494" y="1510463"/>
                    <a:pt x="689247" y="1562952"/>
                  </a:cubicBezTo>
                  <a:close/>
                </a:path>
              </a:pathLst>
            </a:custGeom>
            <a:solidFill>
              <a:srgbClr val="0D0D0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476CEF13-E063-72F3-D24E-8A4323B40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0118"/>
            <a:ext cx="12192000" cy="401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48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A9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extBox 1036">
            <a:extLst>
              <a:ext uri="{FF2B5EF4-FFF2-40B4-BE49-F238E27FC236}">
                <a16:creationId xmlns:a16="http://schemas.microsoft.com/office/drawing/2014/main" id="{31CD4398-68B1-752D-0D5C-76C0BE0222E3}"/>
              </a:ext>
            </a:extLst>
          </p:cNvPr>
          <p:cNvSpPr txBox="1"/>
          <p:nvPr/>
        </p:nvSpPr>
        <p:spPr>
          <a:xfrm>
            <a:off x="4130042" y="6361679"/>
            <a:ext cx="393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295E58"/>
                </a:solidFill>
                <a:latin typeface="평창체 Regular" panose="02000503000000000000" pitchFamily="2" charset="-127"/>
                <a:ea typeface="평창체 Regular" panose="02000503000000000000" pitchFamily="2" charset="-127"/>
              </a:rPr>
              <a:t>2DGP PROJECT</a:t>
            </a:r>
            <a:endParaRPr lang="ko-KR" altLang="en-US" dirty="0">
              <a:solidFill>
                <a:srgbClr val="295E58"/>
              </a:solidFill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0EF2AC-E7D2-B124-E2B8-BBFD387D9BB8}"/>
              </a:ext>
            </a:extLst>
          </p:cNvPr>
          <p:cNvSpPr txBox="1"/>
          <p:nvPr/>
        </p:nvSpPr>
        <p:spPr>
          <a:xfrm>
            <a:off x="578529" y="126989"/>
            <a:ext cx="11034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295E58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03 | </a:t>
            </a:r>
            <a:r>
              <a:rPr lang="ko-KR" altLang="en-US" sz="3200" dirty="0">
                <a:solidFill>
                  <a:srgbClr val="295E58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게임 플레이 영상 </a:t>
            </a:r>
            <a:r>
              <a:rPr lang="ko-KR" altLang="en-US" sz="2400" dirty="0">
                <a:solidFill>
                  <a:srgbClr val="295E58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및</a:t>
            </a:r>
            <a:r>
              <a:rPr lang="ko-KR" altLang="en-US" sz="3200" dirty="0">
                <a:solidFill>
                  <a:srgbClr val="295E58"/>
                </a:solidFill>
                <a:latin typeface="평창체 Bold" panose="020B0803000000000000" pitchFamily="50" charset="-127"/>
                <a:ea typeface="평창체 Bold" panose="020B0803000000000000" pitchFamily="50" charset="-127"/>
              </a:rPr>
              <a:t> 인터뷰 요약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DFB7D83-A509-450C-02CD-521673FB72CA}"/>
              </a:ext>
            </a:extLst>
          </p:cNvPr>
          <p:cNvGrpSpPr/>
          <p:nvPr/>
        </p:nvGrpSpPr>
        <p:grpSpPr>
          <a:xfrm>
            <a:off x="451691" y="5844701"/>
            <a:ext cx="945309" cy="813335"/>
            <a:chOff x="2143298" y="1604990"/>
            <a:chExt cx="1844270" cy="1586792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1664AD91-AA3A-B9D0-B45A-40D8A95DB983}"/>
                </a:ext>
              </a:extLst>
            </p:cNvPr>
            <p:cNvGrpSpPr/>
            <p:nvPr/>
          </p:nvGrpSpPr>
          <p:grpSpPr>
            <a:xfrm>
              <a:off x="2400776" y="1604990"/>
              <a:ext cx="1586792" cy="1586792"/>
              <a:chOff x="791284" y="2571807"/>
              <a:chExt cx="1586792" cy="1586792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25AAE02A-7B33-0062-E681-5F4815FAA013}"/>
                  </a:ext>
                </a:extLst>
              </p:cNvPr>
              <p:cNvSpPr/>
              <p:nvPr/>
            </p:nvSpPr>
            <p:spPr>
              <a:xfrm>
                <a:off x="791284" y="2571807"/>
                <a:ext cx="1586792" cy="1586792"/>
              </a:xfrm>
              <a:prstGeom prst="ellipse">
                <a:avLst/>
              </a:prstGeom>
              <a:solidFill>
                <a:srgbClr val="082E1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자유형: 도형 7">
                <a:extLst>
                  <a:ext uri="{FF2B5EF4-FFF2-40B4-BE49-F238E27FC236}">
                    <a16:creationId xmlns:a16="http://schemas.microsoft.com/office/drawing/2014/main" id="{743AC554-CE96-FC8B-0B5F-E54E54D76D7A}"/>
                  </a:ext>
                </a:extLst>
              </p:cNvPr>
              <p:cNvSpPr/>
              <p:nvPr/>
            </p:nvSpPr>
            <p:spPr>
              <a:xfrm>
                <a:off x="802784" y="2654825"/>
                <a:ext cx="1563273" cy="1503311"/>
              </a:xfrm>
              <a:custGeom>
                <a:avLst/>
                <a:gdLst>
                  <a:gd name="connsiteX0" fmla="*/ 781408 w 1563273"/>
                  <a:gd name="connsiteY0" fmla="*/ 386161 h 1503311"/>
                  <a:gd name="connsiteX1" fmla="*/ 484450 w 1563273"/>
                  <a:gd name="connsiteY1" fmla="*/ 613017 h 1503311"/>
                  <a:gd name="connsiteX2" fmla="*/ 597878 w 1563273"/>
                  <a:gd name="connsiteY2" fmla="*/ 980077 h 1503311"/>
                  <a:gd name="connsiteX3" fmla="*/ 964938 w 1563273"/>
                  <a:gd name="connsiteY3" fmla="*/ 980077 h 1503311"/>
                  <a:gd name="connsiteX4" fmla="*/ 1078366 w 1563273"/>
                  <a:gd name="connsiteY4" fmla="*/ 613017 h 1503311"/>
                  <a:gd name="connsiteX5" fmla="*/ 440849 w 1563273"/>
                  <a:gd name="connsiteY5" fmla="*/ 0 h 1503311"/>
                  <a:gd name="connsiteX6" fmla="*/ 780726 w 1563273"/>
                  <a:gd name="connsiteY6" fmla="*/ 141172 h 1503311"/>
                  <a:gd name="connsiteX7" fmla="*/ 1120603 w 1563273"/>
                  <a:gd name="connsiteY7" fmla="*/ 0 h 1503311"/>
                  <a:gd name="connsiteX8" fmla="*/ 1223200 w 1563273"/>
                  <a:gd name="connsiteY8" fmla="*/ 55688 h 1503311"/>
                  <a:gd name="connsiteX9" fmla="*/ 1340324 w 1563273"/>
                  <a:gd name="connsiteY9" fmla="*/ 152324 h 1503311"/>
                  <a:gd name="connsiteX10" fmla="*/ 1368179 w 1563273"/>
                  <a:gd name="connsiteY10" fmla="*/ 186085 h 1503311"/>
                  <a:gd name="connsiteX11" fmla="*/ 1339845 w 1563273"/>
                  <a:gd name="connsiteY11" fmla="*/ 538136 h 1503311"/>
                  <a:gd name="connsiteX12" fmla="*/ 1563273 w 1563273"/>
                  <a:gd name="connsiteY12" fmla="*/ 799638 h 1503311"/>
                  <a:gd name="connsiteX13" fmla="*/ 1556038 w 1563273"/>
                  <a:gd name="connsiteY13" fmla="*/ 871414 h 1503311"/>
                  <a:gd name="connsiteX14" fmla="*/ 1509925 w 1563273"/>
                  <a:gd name="connsiteY14" fmla="*/ 1019966 h 1503311"/>
                  <a:gd name="connsiteX15" fmla="*/ 1464673 w 1563273"/>
                  <a:gd name="connsiteY15" fmla="*/ 1103337 h 1503311"/>
                  <a:gd name="connsiteX16" fmla="*/ 1134553 w 1563273"/>
                  <a:gd name="connsiteY16" fmla="*/ 1173078 h 1503311"/>
                  <a:gd name="connsiteX17" fmla="*/ 929832 w 1563273"/>
                  <a:gd name="connsiteY17" fmla="*/ 1488818 h 1503311"/>
                  <a:gd name="connsiteX18" fmla="*/ 861641 w 1563273"/>
                  <a:gd name="connsiteY18" fmla="*/ 1499225 h 1503311"/>
                  <a:gd name="connsiteX19" fmla="*/ 780726 w 1563273"/>
                  <a:gd name="connsiteY19" fmla="*/ 1503311 h 1503311"/>
                  <a:gd name="connsiteX20" fmla="*/ 655400 w 1563273"/>
                  <a:gd name="connsiteY20" fmla="*/ 1492253 h 1503311"/>
                  <a:gd name="connsiteX21" fmla="*/ 448451 w 1563273"/>
                  <a:gd name="connsiteY21" fmla="*/ 1173077 h 1503311"/>
                  <a:gd name="connsiteX22" fmla="*/ 91705 w 1563273"/>
                  <a:gd name="connsiteY22" fmla="*/ 1097711 h 1503311"/>
                  <a:gd name="connsiteX23" fmla="*/ 44229 w 1563273"/>
                  <a:gd name="connsiteY23" fmla="*/ 1002104 h 1503311"/>
                  <a:gd name="connsiteX24" fmla="*/ 5414 w 1563273"/>
                  <a:gd name="connsiteY24" fmla="*/ 871414 h 1503311"/>
                  <a:gd name="connsiteX25" fmla="*/ 0 w 1563273"/>
                  <a:gd name="connsiteY25" fmla="*/ 817710 h 1503311"/>
                  <a:gd name="connsiteX26" fmla="*/ 233120 w 1563273"/>
                  <a:gd name="connsiteY26" fmla="*/ 544865 h 1503311"/>
                  <a:gd name="connsiteX27" fmla="*/ 203269 w 1563273"/>
                  <a:gd name="connsiteY27" fmla="*/ 173970 h 1503311"/>
                  <a:gd name="connsiteX28" fmla="*/ 221129 w 1563273"/>
                  <a:gd name="connsiteY28" fmla="*/ 152324 h 1503311"/>
                  <a:gd name="connsiteX29" fmla="*/ 338252 w 1563273"/>
                  <a:gd name="connsiteY29" fmla="*/ 55688 h 1503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63273" h="1503311">
                    <a:moveTo>
                      <a:pt x="781408" y="386161"/>
                    </a:moveTo>
                    <a:lnTo>
                      <a:pt x="484450" y="613017"/>
                    </a:lnTo>
                    <a:lnTo>
                      <a:pt x="597878" y="980077"/>
                    </a:lnTo>
                    <a:lnTo>
                      <a:pt x="964938" y="980077"/>
                    </a:lnTo>
                    <a:lnTo>
                      <a:pt x="1078366" y="613017"/>
                    </a:lnTo>
                    <a:close/>
                    <a:moveTo>
                      <a:pt x="440849" y="0"/>
                    </a:moveTo>
                    <a:lnTo>
                      <a:pt x="780726" y="141172"/>
                    </a:lnTo>
                    <a:lnTo>
                      <a:pt x="1120603" y="0"/>
                    </a:lnTo>
                    <a:lnTo>
                      <a:pt x="1223200" y="55688"/>
                    </a:lnTo>
                    <a:cubicBezTo>
                      <a:pt x="1265302" y="84132"/>
                      <a:pt x="1304521" y="116521"/>
                      <a:pt x="1340324" y="152324"/>
                    </a:cubicBezTo>
                    <a:lnTo>
                      <a:pt x="1368179" y="186085"/>
                    </a:lnTo>
                    <a:lnTo>
                      <a:pt x="1339845" y="538136"/>
                    </a:lnTo>
                    <a:lnTo>
                      <a:pt x="1563273" y="799638"/>
                    </a:lnTo>
                    <a:lnTo>
                      <a:pt x="1556038" y="871414"/>
                    </a:lnTo>
                    <a:cubicBezTo>
                      <a:pt x="1545496" y="922931"/>
                      <a:pt x="1529948" y="972626"/>
                      <a:pt x="1509925" y="1019966"/>
                    </a:cubicBezTo>
                    <a:lnTo>
                      <a:pt x="1464673" y="1103337"/>
                    </a:lnTo>
                    <a:lnTo>
                      <a:pt x="1134553" y="1173078"/>
                    </a:lnTo>
                    <a:lnTo>
                      <a:pt x="929832" y="1488818"/>
                    </a:lnTo>
                    <a:lnTo>
                      <a:pt x="861641" y="1499225"/>
                    </a:lnTo>
                    <a:cubicBezTo>
                      <a:pt x="835037" y="1501927"/>
                      <a:pt x="808043" y="1503311"/>
                      <a:pt x="780726" y="1503311"/>
                    </a:cubicBezTo>
                    <a:lnTo>
                      <a:pt x="655400" y="1492253"/>
                    </a:lnTo>
                    <a:lnTo>
                      <a:pt x="448451" y="1173077"/>
                    </a:lnTo>
                    <a:lnTo>
                      <a:pt x="91705" y="1097711"/>
                    </a:lnTo>
                    <a:lnTo>
                      <a:pt x="44229" y="1002104"/>
                    </a:lnTo>
                    <a:cubicBezTo>
                      <a:pt x="27695" y="960174"/>
                      <a:pt x="14638" y="916492"/>
                      <a:pt x="5414" y="871414"/>
                    </a:cubicBezTo>
                    <a:lnTo>
                      <a:pt x="0" y="817710"/>
                    </a:lnTo>
                    <a:lnTo>
                      <a:pt x="233120" y="544865"/>
                    </a:lnTo>
                    <a:lnTo>
                      <a:pt x="203269" y="173970"/>
                    </a:lnTo>
                    <a:lnTo>
                      <a:pt x="221129" y="152324"/>
                    </a:lnTo>
                    <a:cubicBezTo>
                      <a:pt x="256932" y="116521"/>
                      <a:pt x="296150" y="84132"/>
                      <a:pt x="338252" y="5568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" name="달 1056">
              <a:extLst>
                <a:ext uri="{FF2B5EF4-FFF2-40B4-BE49-F238E27FC236}">
                  <a16:creationId xmlns:a16="http://schemas.microsoft.com/office/drawing/2014/main" id="{629CCDA1-3486-934D-3F69-F7FFFB03CBAD}"/>
                </a:ext>
              </a:extLst>
            </p:cNvPr>
            <p:cNvSpPr/>
            <p:nvPr/>
          </p:nvSpPr>
          <p:spPr>
            <a:xfrm rot="18343123">
              <a:off x="2580150" y="1980693"/>
              <a:ext cx="689247" cy="1562952"/>
            </a:xfrm>
            <a:custGeom>
              <a:avLst/>
              <a:gdLst>
                <a:gd name="connsiteX0" fmla="*/ 688096 w 688096"/>
                <a:gd name="connsiteY0" fmla="*/ 1556143 h 1556143"/>
                <a:gd name="connsiteX1" fmla="*/ 0 w 688096"/>
                <a:gd name="connsiteY1" fmla="*/ 778071 h 1556143"/>
                <a:gd name="connsiteX2" fmla="*/ 688096 w 688096"/>
                <a:gd name="connsiteY2" fmla="*/ -1 h 1556143"/>
                <a:gd name="connsiteX3" fmla="*/ 249965 w 688096"/>
                <a:gd name="connsiteY3" fmla="*/ 778071 h 1556143"/>
                <a:gd name="connsiteX4" fmla="*/ 688096 w 688096"/>
                <a:gd name="connsiteY4" fmla="*/ 1556143 h 155614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3 h 1575883"/>
                <a:gd name="connsiteX1" fmla="*/ 0 w 688096"/>
                <a:gd name="connsiteY1" fmla="*/ 797811 h 1575883"/>
                <a:gd name="connsiteX2" fmla="*/ 685634 w 688096"/>
                <a:gd name="connsiteY2" fmla="*/ 0 h 1575883"/>
                <a:gd name="connsiteX3" fmla="*/ 249965 w 688096"/>
                <a:gd name="connsiteY3" fmla="*/ 797811 h 1575883"/>
                <a:gd name="connsiteX4" fmla="*/ 688096 w 688096"/>
                <a:gd name="connsiteY4" fmla="*/ 1575883 h 1575883"/>
                <a:gd name="connsiteX0" fmla="*/ 688096 w 688096"/>
                <a:gd name="connsiteY0" fmla="*/ 1575886 h 1575886"/>
                <a:gd name="connsiteX1" fmla="*/ 0 w 688096"/>
                <a:gd name="connsiteY1" fmla="*/ 797814 h 1575886"/>
                <a:gd name="connsiteX2" fmla="*/ 685634 w 688096"/>
                <a:gd name="connsiteY2" fmla="*/ 3 h 1575886"/>
                <a:gd name="connsiteX3" fmla="*/ 249965 w 688096"/>
                <a:gd name="connsiteY3" fmla="*/ 797814 h 1575886"/>
                <a:gd name="connsiteX4" fmla="*/ 688096 w 688096"/>
                <a:gd name="connsiteY4" fmla="*/ 1575886 h 1575886"/>
                <a:gd name="connsiteX0" fmla="*/ 688545 w 688545"/>
                <a:gd name="connsiteY0" fmla="*/ 1575886 h 1575886"/>
                <a:gd name="connsiteX1" fmla="*/ 449 w 688545"/>
                <a:gd name="connsiteY1" fmla="*/ 797814 h 1575886"/>
                <a:gd name="connsiteX2" fmla="*/ 686083 w 688545"/>
                <a:gd name="connsiteY2" fmla="*/ 3 h 1575886"/>
                <a:gd name="connsiteX3" fmla="*/ 250414 w 688545"/>
                <a:gd name="connsiteY3" fmla="*/ 797814 h 1575886"/>
                <a:gd name="connsiteX4" fmla="*/ 688545 w 688545"/>
                <a:gd name="connsiteY4" fmla="*/ 1575886 h 1575886"/>
                <a:gd name="connsiteX0" fmla="*/ 688100 w 688100"/>
                <a:gd name="connsiteY0" fmla="*/ 1582331 h 1582331"/>
                <a:gd name="connsiteX1" fmla="*/ 4 w 688100"/>
                <a:gd name="connsiteY1" fmla="*/ 804259 h 1582331"/>
                <a:gd name="connsiteX2" fmla="*/ 681004 w 688100"/>
                <a:gd name="connsiteY2" fmla="*/ 3 h 1582331"/>
                <a:gd name="connsiteX3" fmla="*/ 249969 w 688100"/>
                <a:gd name="connsiteY3" fmla="*/ 804259 h 1582331"/>
                <a:gd name="connsiteX4" fmla="*/ 688100 w 688100"/>
                <a:gd name="connsiteY4" fmla="*/ 1582331 h 1582331"/>
                <a:gd name="connsiteX0" fmla="*/ 688511 w 688511"/>
                <a:gd name="connsiteY0" fmla="*/ 1582331 h 1582331"/>
                <a:gd name="connsiteX1" fmla="*/ 415 w 688511"/>
                <a:gd name="connsiteY1" fmla="*/ 804259 h 1582331"/>
                <a:gd name="connsiteX2" fmla="*/ 681415 w 688511"/>
                <a:gd name="connsiteY2" fmla="*/ 3 h 1582331"/>
                <a:gd name="connsiteX3" fmla="*/ 250380 w 688511"/>
                <a:gd name="connsiteY3" fmla="*/ 804259 h 1582331"/>
                <a:gd name="connsiteX4" fmla="*/ 688511 w 688511"/>
                <a:gd name="connsiteY4" fmla="*/ 1582331 h 1582331"/>
                <a:gd name="connsiteX0" fmla="*/ 688498 w 688498"/>
                <a:gd name="connsiteY0" fmla="*/ 1582328 h 1582328"/>
                <a:gd name="connsiteX1" fmla="*/ 402 w 688498"/>
                <a:gd name="connsiteY1" fmla="*/ 804256 h 1582328"/>
                <a:gd name="connsiteX2" fmla="*/ 681402 w 688498"/>
                <a:gd name="connsiteY2" fmla="*/ 0 h 1582328"/>
                <a:gd name="connsiteX3" fmla="*/ 250367 w 688498"/>
                <a:gd name="connsiteY3" fmla="*/ 804256 h 1582328"/>
                <a:gd name="connsiteX4" fmla="*/ 688498 w 688498"/>
                <a:gd name="connsiteY4" fmla="*/ 1582328 h 1582328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49969 w 687853"/>
                <a:gd name="connsiteY3" fmla="*/ 804256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7853 w 687853"/>
                <a:gd name="connsiteY0" fmla="*/ 1562952 h 1562952"/>
                <a:gd name="connsiteX1" fmla="*/ 4 w 687853"/>
                <a:gd name="connsiteY1" fmla="*/ 804256 h 1562952"/>
                <a:gd name="connsiteX2" fmla="*/ 681004 w 687853"/>
                <a:gd name="connsiteY2" fmla="*/ 0 h 1562952"/>
                <a:gd name="connsiteX3" fmla="*/ 281351 w 687853"/>
                <a:gd name="connsiteY3" fmla="*/ 807110 h 1562952"/>
                <a:gd name="connsiteX4" fmla="*/ 687853 w 687853"/>
                <a:gd name="connsiteY4" fmla="*/ 1562952 h 1562952"/>
                <a:gd name="connsiteX0" fmla="*/ 689247 w 689247"/>
                <a:gd name="connsiteY0" fmla="*/ 1562952 h 1562952"/>
                <a:gd name="connsiteX1" fmla="*/ 1398 w 689247"/>
                <a:gd name="connsiteY1" fmla="*/ 804256 h 1562952"/>
                <a:gd name="connsiteX2" fmla="*/ 682398 w 689247"/>
                <a:gd name="connsiteY2" fmla="*/ 0 h 1562952"/>
                <a:gd name="connsiteX3" fmla="*/ 282745 w 689247"/>
                <a:gd name="connsiteY3" fmla="*/ 807110 h 1562952"/>
                <a:gd name="connsiteX4" fmla="*/ 689247 w 689247"/>
                <a:gd name="connsiteY4" fmla="*/ 1562952 h 1562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247" h="1562952">
                  <a:moveTo>
                    <a:pt x="689247" y="1562952"/>
                  </a:moveTo>
                  <a:cubicBezTo>
                    <a:pt x="309222" y="1562952"/>
                    <a:pt x="27503" y="1197356"/>
                    <a:pt x="1398" y="804256"/>
                  </a:cubicBezTo>
                  <a:cubicBezTo>
                    <a:pt x="-24707" y="411156"/>
                    <a:pt x="318736" y="39072"/>
                    <a:pt x="682398" y="0"/>
                  </a:cubicBezTo>
                  <a:cubicBezTo>
                    <a:pt x="492549" y="237943"/>
                    <a:pt x="296625" y="336375"/>
                    <a:pt x="282745" y="807110"/>
                  </a:cubicBezTo>
                  <a:cubicBezTo>
                    <a:pt x="268865" y="1277845"/>
                    <a:pt x="581494" y="1510463"/>
                    <a:pt x="689247" y="1562952"/>
                  </a:cubicBezTo>
                  <a:close/>
                </a:path>
              </a:pathLst>
            </a:custGeom>
            <a:solidFill>
              <a:srgbClr val="0D0D0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96B8AF21-C7AF-11A0-5AD9-CBC106BCF983}"/>
              </a:ext>
            </a:extLst>
          </p:cNvPr>
          <p:cNvSpPr/>
          <p:nvPr/>
        </p:nvSpPr>
        <p:spPr>
          <a:xfrm>
            <a:off x="589560" y="1341912"/>
            <a:ext cx="6733309" cy="41741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F0E483-A15C-40A1-A49A-012EFC4200D6}"/>
              </a:ext>
            </a:extLst>
          </p:cNvPr>
          <p:cNvSpPr txBox="1"/>
          <p:nvPr/>
        </p:nvSpPr>
        <p:spPr>
          <a:xfrm>
            <a:off x="7588333" y="1341912"/>
            <a:ext cx="4197928" cy="404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평창체 Bold" panose="020B0803000000000000" pitchFamily="50" charset="-127"/>
                <a:ea typeface="평창체 Bold" panose="020B0803000000000000" pitchFamily="50" charset="-127"/>
              </a:rPr>
              <a:t>Q &amp; A</a:t>
            </a:r>
          </a:p>
          <a:p>
            <a:pPr>
              <a:lnSpc>
                <a:spcPct val="200000"/>
              </a:lnSpc>
            </a:pPr>
            <a:r>
              <a:rPr lang="en-US" altLang="ko-KR" sz="16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1. </a:t>
            </a:r>
            <a:r>
              <a:rPr lang="ko-KR" altLang="en-US" sz="16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게임의 재미요소</a:t>
            </a:r>
            <a:endParaRPr lang="en-US" altLang="ko-KR" sz="1600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 : </a:t>
            </a:r>
            <a:r>
              <a:rPr lang="ko-KR" altLang="en-US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쉬운 컨트롤과 공을 빼앗는 심리전</a:t>
            </a:r>
            <a:endParaRPr lang="en-US" altLang="ko-KR" sz="1200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2. </a:t>
            </a:r>
            <a:r>
              <a:rPr lang="ko-KR" altLang="en-US" sz="16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게임의 완성도</a:t>
            </a:r>
            <a:endParaRPr lang="en-US" altLang="ko-KR" sz="1600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 : </a:t>
            </a:r>
            <a:r>
              <a:rPr lang="ko-KR" altLang="en-US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캐릭터의 선택 부분의 구현되지 않아 아쉬움</a:t>
            </a:r>
            <a:endParaRPr lang="en-US" altLang="ko-KR" sz="1200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3. </a:t>
            </a:r>
            <a:r>
              <a:rPr lang="ko-KR" altLang="en-US" sz="16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게임 컨트롤 난이도</a:t>
            </a:r>
            <a:endParaRPr lang="en-US" altLang="ko-KR" sz="1600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 : </a:t>
            </a:r>
            <a:r>
              <a:rPr lang="ko-KR" altLang="en-US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컨트롤은 쉬웠음</a:t>
            </a:r>
            <a:r>
              <a:rPr lang="en-US" altLang="ko-KR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, </a:t>
            </a:r>
            <a:r>
              <a:rPr lang="ko-KR" altLang="en-US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공을 뺏는 데 약간의 컨트롤이 필요했음</a:t>
            </a:r>
            <a:endParaRPr lang="en-US" altLang="ko-KR" sz="1200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4. </a:t>
            </a:r>
            <a:r>
              <a:rPr lang="ko-KR" altLang="en-US" sz="16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종합 평가</a:t>
            </a:r>
            <a:endParaRPr lang="en-US" altLang="ko-KR" sz="1600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 </a:t>
            </a:r>
            <a:r>
              <a:rPr lang="en-US" altLang="ko-KR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: </a:t>
            </a:r>
            <a:r>
              <a:rPr lang="ko-KR" altLang="en-US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솔직히 재미 없어 보였는데 나름 재미있게 플레이 했다</a:t>
            </a:r>
            <a:r>
              <a:rPr lang="en-US" altLang="ko-KR" sz="1200" dirty="0">
                <a:latin typeface="평창체 Regular" panose="02000503000000000000" pitchFamily="2" charset="-127"/>
                <a:ea typeface="평창체 Regular" panose="02000503000000000000" pitchFamily="2" charset="-127"/>
              </a:rPr>
              <a:t>.</a:t>
            </a:r>
            <a:endParaRPr lang="ko-KR" altLang="en-US" sz="1200" dirty="0">
              <a:latin typeface="평창체 Regular" panose="02000503000000000000" pitchFamily="2" charset="-127"/>
              <a:ea typeface="평창체 Regular" panose="02000503000000000000" pitchFamily="2" charset="-127"/>
            </a:endParaRPr>
          </a:p>
        </p:txBody>
      </p:sp>
      <p:pic>
        <p:nvPicPr>
          <p:cNvPr id="11" name="플레이영상">
            <a:hlinkClick r:id="" action="ppaction://media"/>
            <a:extLst>
              <a:ext uri="{FF2B5EF4-FFF2-40B4-BE49-F238E27FC236}">
                <a16:creationId xmlns:a16="http://schemas.microsoft.com/office/drawing/2014/main" id="{BE2C6C02-73A9-AFED-BF4F-6233BC8385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8597"/>
          <a:stretch/>
        </p:blipFill>
        <p:spPr>
          <a:xfrm>
            <a:off x="589559" y="1341912"/>
            <a:ext cx="6733309" cy="417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800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10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4702</TotalTime>
  <Words>200</Words>
  <Application>Microsoft Office PowerPoint</Application>
  <PresentationFormat>와이드스크린</PresentationFormat>
  <Paragraphs>38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평창체 Bold</vt:lpstr>
      <vt:lpstr>평창체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ZOOY@ON _</dc:creator>
  <cp:lastModifiedBy>ZOOY@ON _</cp:lastModifiedBy>
  <cp:revision>11</cp:revision>
  <dcterms:created xsi:type="dcterms:W3CDTF">2023-10-06T09:56:15Z</dcterms:created>
  <dcterms:modified xsi:type="dcterms:W3CDTF">2023-12-06T12:51:01Z</dcterms:modified>
</cp:coreProperties>
</file>

<file path=docProps/thumbnail.jpeg>
</file>